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5"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Lst>
  <p:sldSz cy="5143500" cx="9144000"/>
  <p:notesSz cx="6858000" cy="9144000"/>
  <p:defaultText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x="0" y="0"/>
          <a:ext cx="0" cy="0"/>
          <a:chOff x="0" y="0"/>
          <a:chExt cx="0" cy="0"/>
        </a:xfrm>
      </p:grpSpPr>
      <p:sp>
        <p:nvSpPr>
          <p:cNvPr id="2" name="Shape 2"/>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3" name="Shape 3"/>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9" name="Shape 39"/>
        <p:cNvGrpSpPr/>
        <p:nvPr/>
      </p:nvGrpSpPr>
      <p:grpSpPr>
        <a:xfrm>
          <a:off x="0" y="0"/>
          <a:ext cx="0" cy="0"/>
          <a:chOff x="0" y="0"/>
          <a:chExt cx="0" cy="0"/>
        </a:xfrm>
      </p:grpSpPr>
      <p:sp>
        <p:nvSpPr>
          <p:cNvPr id="40" name="Shape 4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1" name="Shape 41"/>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So your first mini-unit of the year, taught sometime in the ten days following our Sept. 9 meeting, will be the reality TV mini-unit which focuses on developing a claim.</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4" name="Shape 104"/>
        <p:cNvGrpSpPr/>
        <p:nvPr/>
      </p:nvGrpSpPr>
      <p:grpSpPr>
        <a:xfrm>
          <a:off x="0" y="0"/>
          <a:ext cx="0" cy="0"/>
          <a:chOff x="0" y="0"/>
          <a:chExt cx="0" cy="0"/>
        </a:xfrm>
      </p:grpSpPr>
      <p:sp>
        <p:nvSpPr>
          <p:cNvPr id="105" name="Shape 10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06" name="Shape 106"/>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read the article again and code the text. Counterclaim is what others might say</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0" name="Shape 110"/>
        <p:cNvGrpSpPr/>
        <p:nvPr/>
      </p:nvGrpSpPr>
      <p:grpSpPr>
        <a:xfrm>
          <a:off x="0" y="0"/>
          <a:ext cx="0" cy="0"/>
          <a:chOff x="0" y="0"/>
          <a:chExt cx="0" cy="0"/>
        </a:xfrm>
      </p:grpSpPr>
      <p:sp>
        <p:nvSpPr>
          <p:cNvPr id="111" name="Shape 11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12" name="Shape 112"/>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respond to three or four of your underlines or codes. Record what the text says and then respond.</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7" name="Shape 117"/>
        <p:cNvGrpSpPr/>
        <p:nvPr/>
      </p:nvGrpSpPr>
      <p:grpSpPr>
        <a:xfrm>
          <a:off x="0" y="0"/>
          <a:ext cx="0" cy="0"/>
          <a:chOff x="0" y="0"/>
          <a:chExt cx="0" cy="0"/>
        </a:xfrm>
      </p:grpSpPr>
      <p:sp>
        <p:nvSpPr>
          <p:cNvPr id="118" name="Shape 11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19" name="Shape 119"/>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What might we say when we respond to what others are thinking -- and we don’t agree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4" name="Shape 124"/>
        <p:cNvGrpSpPr/>
        <p:nvPr/>
      </p:nvGrpSpPr>
      <p:grpSpPr>
        <a:xfrm>
          <a:off x="0" y="0"/>
          <a:ext cx="0" cy="0"/>
          <a:chOff x="0" y="0"/>
          <a:chExt cx="0" cy="0"/>
        </a:xfrm>
      </p:grpSpPr>
      <p:sp>
        <p:nvSpPr>
          <p:cNvPr id="125" name="Shape 12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26" name="Shape 126"/>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2" name="Shape 132"/>
        <p:cNvGrpSpPr/>
        <p:nvPr/>
      </p:nvGrpSpPr>
      <p:grpSpPr>
        <a:xfrm>
          <a:off x="0" y="0"/>
          <a:ext cx="0" cy="0"/>
          <a:chOff x="0" y="0"/>
          <a:chExt cx="0" cy="0"/>
        </a:xfrm>
      </p:grpSpPr>
      <p:sp>
        <p:nvSpPr>
          <p:cNvPr id="133" name="Shape 133"/>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134" name="Shape 134"/>
          <p:cNvSpPr/>
          <p:nvPr>
            <p:ph idx="2" type="sldImg"/>
          </p:nvPr>
        </p:nvSpPr>
        <p:spPr>
          <a:xfrm>
            <a:off x="380999"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9" name="Shape 139"/>
        <p:cNvGrpSpPr/>
        <p:nvPr/>
      </p:nvGrpSpPr>
      <p:grpSpPr>
        <a:xfrm>
          <a:off x="0" y="0"/>
          <a:ext cx="0" cy="0"/>
          <a:chOff x="0" y="0"/>
          <a:chExt cx="0" cy="0"/>
        </a:xfrm>
      </p:grpSpPr>
      <p:sp>
        <p:nvSpPr>
          <p:cNvPr id="140" name="Shape 140"/>
          <p:cNvSpPr/>
          <p:nvPr>
            <p:ph idx="2" type="sldImg"/>
          </p:nvPr>
        </p:nvSpPr>
        <p:spPr>
          <a:xfrm>
            <a:off x="380999"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41" name="Shape 141"/>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a:spcBef>
                <a:spcPts val="0"/>
              </a:spcBef>
              <a:buNone/>
            </a:pPr>
            <a:r>
              <a:rPr lang="en" sz="1800"/>
              <a:t>You have lots of rich writing you can use to draft a piece.</a:t>
            </a:r>
          </a:p>
        </p:txBody>
      </p:sp>
      <p:sp>
        <p:nvSpPr>
          <p:cNvPr id="142" name="Shape 142"/>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spcAft>
                <a:spcPts val="0"/>
              </a:spcAft>
              <a:buSzPct val="25000"/>
              <a:buNone/>
            </a:pPr>
            <a:r>
              <a:rPr lang="en"/>
              <a:t>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7" name="Shape 147"/>
        <p:cNvGrpSpPr/>
        <p:nvPr/>
      </p:nvGrpSpPr>
      <p:grpSpPr>
        <a:xfrm>
          <a:off x="0" y="0"/>
          <a:ext cx="0" cy="0"/>
          <a:chOff x="0" y="0"/>
          <a:chExt cx="0" cy="0"/>
        </a:xfrm>
      </p:grpSpPr>
      <p:sp>
        <p:nvSpPr>
          <p:cNvPr id="148" name="Shape 148"/>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rPr lang="en"/>
              <a:t>You will use the notes you made on your texts and the writing you have done so far to develop your claim. I’m providing you with possible structures, not formulas, that you can use to develop your thinking into an essay. </a:t>
            </a:r>
          </a:p>
        </p:txBody>
      </p:sp>
      <p:sp>
        <p:nvSpPr>
          <p:cNvPr id="149" name="Shape 149"/>
          <p:cNvSpPr/>
          <p:nvPr>
            <p:ph idx="2" type="sldImg"/>
          </p:nvPr>
        </p:nvSpPr>
        <p:spPr>
          <a:xfrm>
            <a:off x="380999"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7" name="Shape 157"/>
        <p:cNvGrpSpPr/>
        <p:nvPr/>
      </p:nvGrpSpPr>
      <p:grpSpPr>
        <a:xfrm>
          <a:off x="0" y="0"/>
          <a:ext cx="0" cy="0"/>
          <a:chOff x="0" y="0"/>
          <a:chExt cx="0" cy="0"/>
        </a:xfrm>
      </p:grpSpPr>
      <p:sp>
        <p:nvSpPr>
          <p:cNvPr id="158" name="Shape 15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59" name="Shape 159"/>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7" name="Shape 167"/>
        <p:cNvGrpSpPr/>
        <p:nvPr/>
      </p:nvGrpSpPr>
      <p:grpSpPr>
        <a:xfrm>
          <a:off x="0" y="0"/>
          <a:ext cx="0" cy="0"/>
          <a:chOff x="0" y="0"/>
          <a:chExt cx="0" cy="0"/>
        </a:xfrm>
      </p:grpSpPr>
      <p:sp>
        <p:nvSpPr>
          <p:cNvPr id="168" name="Shape 16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69" name="Shape 169"/>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7" name="Shape 177"/>
        <p:cNvGrpSpPr/>
        <p:nvPr/>
      </p:nvGrpSpPr>
      <p:grpSpPr>
        <a:xfrm>
          <a:off x="0" y="0"/>
          <a:ext cx="0" cy="0"/>
          <a:chOff x="0" y="0"/>
          <a:chExt cx="0" cy="0"/>
        </a:xfrm>
      </p:grpSpPr>
      <p:sp>
        <p:nvSpPr>
          <p:cNvPr id="178" name="Shape 17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79" name="Shape 179"/>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7" name="Shape 47"/>
        <p:cNvGrpSpPr/>
        <p:nvPr/>
      </p:nvGrpSpPr>
      <p:grpSpPr>
        <a:xfrm>
          <a:off x="0" y="0"/>
          <a:ext cx="0" cy="0"/>
          <a:chOff x="0" y="0"/>
          <a:chExt cx="0" cy="0"/>
        </a:xfrm>
      </p:grpSpPr>
      <p:sp>
        <p:nvSpPr>
          <p:cNvPr id="48" name="Shape 4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9" name="Shape 49"/>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This will be your first mini-unit, taught sometime in the ten days following our Sept. 9 PD day.</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7" name="Shape 187"/>
        <p:cNvGrpSpPr/>
        <p:nvPr/>
      </p:nvGrpSpPr>
      <p:grpSpPr>
        <a:xfrm>
          <a:off x="0" y="0"/>
          <a:ext cx="0" cy="0"/>
          <a:chOff x="0" y="0"/>
          <a:chExt cx="0" cy="0"/>
        </a:xfrm>
      </p:grpSpPr>
      <p:sp>
        <p:nvSpPr>
          <p:cNvPr id="188" name="Shape 18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89" name="Shape 189"/>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6" name="Shape 196"/>
        <p:cNvGrpSpPr/>
        <p:nvPr/>
      </p:nvGrpSpPr>
      <p:grpSpPr>
        <a:xfrm>
          <a:off x="0" y="0"/>
          <a:ext cx="0" cy="0"/>
          <a:chOff x="0" y="0"/>
          <a:chExt cx="0" cy="0"/>
        </a:xfrm>
      </p:grpSpPr>
      <p:sp>
        <p:nvSpPr>
          <p:cNvPr id="197" name="Shape 19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98" name="Shape 198"/>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Assignment for next time.</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3" name="Shape 203"/>
        <p:cNvGrpSpPr/>
        <p:nvPr/>
      </p:nvGrpSpPr>
      <p:grpSpPr>
        <a:xfrm>
          <a:off x="0" y="0"/>
          <a:ext cx="0" cy="0"/>
          <a:chOff x="0" y="0"/>
          <a:chExt cx="0" cy="0"/>
        </a:xfrm>
      </p:grpSpPr>
      <p:sp>
        <p:nvSpPr>
          <p:cNvPr id="204" name="Shape 204"/>
          <p:cNvSpPr/>
          <p:nvPr>
            <p:ph idx="2" type="sldImg"/>
          </p:nvPr>
        </p:nvSpPr>
        <p:spPr>
          <a:xfrm>
            <a:off x="380999"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05" name="Shape 205"/>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a:spcBef>
                <a:spcPts val="0"/>
              </a:spcBef>
              <a:buNone/>
            </a:pPr>
            <a:r>
              <a:t/>
            </a:r>
            <a:endParaRPr b="0" baseline="0" i="0" sz="1800" u="none" cap="none" strike="noStrike"/>
          </a:p>
        </p:txBody>
      </p:sp>
      <p:sp>
        <p:nvSpPr>
          <p:cNvPr id="206" name="Shape 206"/>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spcAft>
                <a:spcPts val="0"/>
              </a:spcAft>
              <a:buSzPct val="25000"/>
              <a:buNone/>
            </a:pPr>
            <a:r>
              <a:rPr lang="en"/>
              <a:t> </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1" name="Shape 211"/>
        <p:cNvGrpSpPr/>
        <p:nvPr/>
      </p:nvGrpSpPr>
      <p:grpSpPr>
        <a:xfrm>
          <a:off x="0" y="0"/>
          <a:ext cx="0" cy="0"/>
          <a:chOff x="0" y="0"/>
          <a:chExt cx="0" cy="0"/>
        </a:xfrm>
      </p:grpSpPr>
      <p:sp>
        <p:nvSpPr>
          <p:cNvPr id="212" name="Shape 21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213" name="Shape 213"/>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4" name="Shape 54"/>
        <p:cNvGrpSpPr/>
        <p:nvPr/>
      </p:nvGrpSpPr>
      <p:grpSpPr>
        <a:xfrm>
          <a:off x="0" y="0"/>
          <a:ext cx="0" cy="0"/>
          <a:chOff x="0" y="0"/>
          <a:chExt cx="0" cy="0"/>
        </a:xfrm>
      </p:grpSpPr>
      <p:sp>
        <p:nvSpPr>
          <p:cNvPr id="55" name="Shape 5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56" name="Shape 56"/>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1" name="Shape 61"/>
        <p:cNvGrpSpPr/>
        <p:nvPr/>
      </p:nvGrpSpPr>
      <p:grpSpPr>
        <a:xfrm>
          <a:off x="0" y="0"/>
          <a:ext cx="0" cy="0"/>
          <a:chOff x="0" y="0"/>
          <a:chExt cx="0" cy="0"/>
        </a:xfrm>
      </p:grpSpPr>
      <p:sp>
        <p:nvSpPr>
          <p:cNvPr id="62" name="Shape 6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63" name="Shape 63"/>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8" name="Shape 68"/>
        <p:cNvGrpSpPr/>
        <p:nvPr/>
      </p:nvGrpSpPr>
      <p:grpSpPr>
        <a:xfrm>
          <a:off x="0" y="0"/>
          <a:ext cx="0" cy="0"/>
          <a:chOff x="0" y="0"/>
          <a:chExt cx="0" cy="0"/>
        </a:xfrm>
      </p:grpSpPr>
      <p:sp>
        <p:nvSpPr>
          <p:cNvPr id="69" name="Shape 6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70" name="Shape 70"/>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4" name="Shape 74"/>
        <p:cNvGrpSpPr/>
        <p:nvPr/>
      </p:nvGrpSpPr>
      <p:grpSpPr>
        <a:xfrm>
          <a:off x="0" y="0"/>
          <a:ext cx="0" cy="0"/>
          <a:chOff x="0" y="0"/>
          <a:chExt cx="0" cy="0"/>
        </a:xfrm>
      </p:grpSpPr>
      <p:sp>
        <p:nvSpPr>
          <p:cNvPr id="75" name="Shape 75"/>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76" name="Shape 76"/>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1" name="Shape 81"/>
        <p:cNvGrpSpPr/>
        <p:nvPr/>
      </p:nvGrpSpPr>
      <p:grpSpPr>
        <a:xfrm>
          <a:off x="0" y="0"/>
          <a:ext cx="0" cy="0"/>
          <a:chOff x="0" y="0"/>
          <a:chExt cx="0" cy="0"/>
        </a:xfrm>
      </p:grpSpPr>
      <p:sp>
        <p:nvSpPr>
          <p:cNvPr id="82" name="Shape 8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83" name="Shape 83"/>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Be sure to add your questions to the parking lot.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9" name="Shape 89"/>
        <p:cNvGrpSpPr/>
        <p:nvPr/>
      </p:nvGrpSpPr>
      <p:grpSpPr>
        <a:xfrm>
          <a:off x="0" y="0"/>
          <a:ext cx="0" cy="0"/>
          <a:chOff x="0" y="0"/>
          <a:chExt cx="0" cy="0"/>
        </a:xfrm>
      </p:grpSpPr>
      <p:sp>
        <p:nvSpPr>
          <p:cNvPr id="90" name="Shape 9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91" name="Shape 91"/>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This new text may cause our heads to spin. Yesterday you read that reality TV is a bad influence on girls. This headline might make you think that the writer is claiming reality TV is as benign as Lassie or Hallmark Family classics.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7" name="Shape 97"/>
        <p:cNvGrpSpPr/>
        <p:nvPr/>
      </p:nvGrpSpPr>
      <p:grpSpPr>
        <a:xfrm>
          <a:off x="0" y="0"/>
          <a:ext cx="0" cy="0"/>
          <a:chOff x="0" y="0"/>
          <a:chExt cx="0" cy="0"/>
        </a:xfrm>
      </p:grpSpPr>
      <p:sp>
        <p:nvSpPr>
          <p:cNvPr id="98" name="Shape 9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99" name="Shape 99"/>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another way of reading a text. You might also want to make some comments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8" name="Shape 8"/>
        <p:cNvGrpSpPr/>
        <p:nvPr/>
      </p:nvGrpSpPr>
      <p:grpSpPr>
        <a:xfrm>
          <a:off x="0" y="0"/>
          <a:ext cx="0" cy="0"/>
          <a:chOff x="0" y="0"/>
          <a:chExt cx="0" cy="0"/>
        </a:xfrm>
      </p:grpSpPr>
      <p:sp>
        <p:nvSpPr>
          <p:cNvPr id="9" name="Shape 9"/>
          <p:cNvSpPr txBox="1"/>
          <p:nvPr>
            <p:ph type="ctrTitle"/>
          </p:nvPr>
        </p:nvSpPr>
        <p:spPr>
          <a:xfrm>
            <a:off x="685800" y="1583342"/>
            <a:ext cx="7772400" cy="1159856"/>
          </a:xfrm>
          <a:prstGeom prst="rect">
            <a:avLst/>
          </a:prstGeom>
        </p:spPr>
        <p:txBody>
          <a:bodyPr anchorCtr="0" anchor="b" bIns="91425" lIns="91425" rIns="91425" tIns="91425"/>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p:txBody>
      </p:sp>
      <p:sp>
        <p:nvSpPr>
          <p:cNvPr id="10" name="Shape 10"/>
          <p:cNvSpPr txBox="1"/>
          <p:nvPr>
            <p:ph idx="1" type="subTitle"/>
          </p:nvPr>
        </p:nvSpPr>
        <p:spPr>
          <a:xfrm>
            <a:off x="685800" y="2840053"/>
            <a:ext cx="7772400" cy="784737"/>
          </a:xfrm>
          <a:prstGeom prst="rect">
            <a:avLst/>
          </a:prstGeom>
        </p:spPr>
        <p:txBody>
          <a:bodyPr anchorCtr="0" anchor="t" bIns="91425" lIns="91425" rIns="91425" tIns="91425"/>
          <a:lstStyle>
            <a:lvl1pPr algn="ctr">
              <a:spcBef>
                <a:spcPts val="0"/>
              </a:spcBef>
              <a:buClr>
                <a:schemeClr val="dk2"/>
              </a:buClr>
              <a:buNone/>
              <a:defRPr>
                <a:solidFill>
                  <a:schemeClr val="dk2"/>
                </a:solidFill>
              </a:defRPr>
            </a:lvl1pPr>
            <a:lvl2pPr algn="ctr">
              <a:spcBef>
                <a:spcPts val="0"/>
              </a:spcBef>
              <a:buClr>
                <a:schemeClr val="dk2"/>
              </a:buClr>
              <a:buSzPct val="100000"/>
              <a:buNone/>
              <a:defRPr sz="3000">
                <a:solidFill>
                  <a:schemeClr val="dk2"/>
                </a:solidFill>
              </a:defRPr>
            </a:lvl2pPr>
            <a:lvl3pPr algn="ctr">
              <a:spcBef>
                <a:spcPts val="0"/>
              </a:spcBef>
              <a:buClr>
                <a:schemeClr val="dk2"/>
              </a:buClr>
              <a:buSzPct val="100000"/>
              <a:buNone/>
              <a:defRPr sz="3000">
                <a:solidFill>
                  <a:schemeClr val="dk2"/>
                </a:solidFill>
              </a:defRPr>
            </a:lvl3pPr>
            <a:lvl4pPr algn="ctr">
              <a:spcBef>
                <a:spcPts val="0"/>
              </a:spcBef>
              <a:buClr>
                <a:schemeClr val="dk2"/>
              </a:buClr>
              <a:buSzPct val="100000"/>
              <a:buNone/>
              <a:defRPr sz="3000">
                <a:solidFill>
                  <a:schemeClr val="dk2"/>
                </a:solidFill>
              </a:defRPr>
            </a:lvl4pPr>
            <a:lvl5pPr algn="ctr">
              <a:spcBef>
                <a:spcPts val="0"/>
              </a:spcBef>
              <a:buClr>
                <a:schemeClr val="dk2"/>
              </a:buClr>
              <a:buSzPct val="100000"/>
              <a:buNone/>
              <a:defRPr sz="3000">
                <a:solidFill>
                  <a:schemeClr val="dk2"/>
                </a:solidFill>
              </a:defRPr>
            </a:lvl5pPr>
            <a:lvl6pPr algn="ctr">
              <a:spcBef>
                <a:spcPts val="0"/>
              </a:spcBef>
              <a:buClr>
                <a:schemeClr val="dk2"/>
              </a:buClr>
              <a:buSzPct val="100000"/>
              <a:buNone/>
              <a:defRPr sz="3000">
                <a:solidFill>
                  <a:schemeClr val="dk2"/>
                </a:solidFill>
              </a:defRPr>
            </a:lvl6pPr>
            <a:lvl7pPr algn="ctr">
              <a:spcBef>
                <a:spcPts val="0"/>
              </a:spcBef>
              <a:buClr>
                <a:schemeClr val="dk2"/>
              </a:buClr>
              <a:buSzPct val="100000"/>
              <a:buNone/>
              <a:defRPr sz="3000">
                <a:solidFill>
                  <a:schemeClr val="dk2"/>
                </a:solidFill>
              </a:defRPr>
            </a:lvl7pPr>
            <a:lvl8pPr algn="ctr">
              <a:spcBef>
                <a:spcPts val="0"/>
              </a:spcBef>
              <a:buClr>
                <a:schemeClr val="dk2"/>
              </a:buClr>
              <a:buSzPct val="100000"/>
              <a:buNone/>
              <a:defRPr sz="3000">
                <a:solidFill>
                  <a:schemeClr val="dk2"/>
                </a:solidFill>
              </a:defRPr>
            </a:lvl8pPr>
            <a:lvl9pPr algn="ctr">
              <a:spcBef>
                <a:spcPts val="0"/>
              </a:spcBef>
              <a:buClr>
                <a:schemeClr val="dk2"/>
              </a:buClr>
              <a:buSzPct val="100000"/>
              <a:buNone/>
              <a:defRPr sz="3000">
                <a:solidFill>
                  <a:schemeClr val="dk2"/>
                </a:solidFill>
              </a:defRPr>
            </a:lvl9pPr>
          </a:lstStyle>
          <a:p/>
        </p:txBody>
      </p:sp>
      <p:sp>
        <p:nvSpPr>
          <p:cNvPr id="11" name="Shape 11"/>
          <p:cNvSpPr txBox="1"/>
          <p:nvPr>
            <p:ph idx="12" type="sldNum"/>
          </p:nvPr>
        </p:nvSpPr>
        <p:spPr>
          <a:xfrm>
            <a:off x="8556791" y="4749850"/>
            <a:ext cx="548699" cy="393524"/>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2" name="Shape 12"/>
        <p:cNvGrpSpPr/>
        <p:nvPr/>
      </p:nvGrpSpPr>
      <p:grpSpPr>
        <a:xfrm>
          <a:off x="0" y="0"/>
          <a:ext cx="0" cy="0"/>
          <a:chOff x="0" y="0"/>
          <a:chExt cx="0" cy="0"/>
        </a:xfrm>
      </p:grpSpPr>
      <p:sp>
        <p:nvSpPr>
          <p:cNvPr id="13" name="Shape 13"/>
          <p:cNvSpPr txBox="1"/>
          <p:nvPr>
            <p:ph type="title"/>
          </p:nvPr>
        </p:nvSpPr>
        <p:spPr>
          <a:xfrm>
            <a:off x="457200" y="205978"/>
            <a:ext cx="8229600" cy="857250"/>
          </a:xfrm>
          <a:prstGeom prst="rect">
            <a:avLst/>
          </a:prstGeom>
        </p:spPr>
        <p:txBody>
          <a:bodyPr anchorCtr="0" anchor="b"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4" name="Shape 14"/>
          <p:cNvSpPr txBox="1"/>
          <p:nvPr>
            <p:ph idx="1" type="body"/>
          </p:nvPr>
        </p:nvSpPr>
        <p:spPr>
          <a:xfrm>
            <a:off x="457200" y="1200150"/>
            <a:ext cx="8229600" cy="3725680"/>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5" name="Shape 15"/>
          <p:cNvSpPr txBox="1"/>
          <p:nvPr>
            <p:ph idx="12" type="sldNum"/>
          </p:nvPr>
        </p:nvSpPr>
        <p:spPr>
          <a:xfrm>
            <a:off x="8556791" y="4749850"/>
            <a:ext cx="548699" cy="393524"/>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16" name="Shape 16"/>
        <p:cNvGrpSpPr/>
        <p:nvPr/>
      </p:nvGrpSpPr>
      <p:grpSpPr>
        <a:xfrm>
          <a:off x="0" y="0"/>
          <a:ext cx="0" cy="0"/>
          <a:chOff x="0" y="0"/>
          <a:chExt cx="0" cy="0"/>
        </a:xfrm>
      </p:grpSpPr>
      <p:sp>
        <p:nvSpPr>
          <p:cNvPr id="17" name="Shape 17"/>
          <p:cNvSpPr txBox="1"/>
          <p:nvPr>
            <p:ph type="title"/>
          </p:nvPr>
        </p:nvSpPr>
        <p:spPr>
          <a:xfrm>
            <a:off x="457200" y="205978"/>
            <a:ext cx="8229600" cy="857250"/>
          </a:xfrm>
          <a:prstGeom prst="rect">
            <a:avLst/>
          </a:prstGeom>
        </p:spPr>
        <p:txBody>
          <a:bodyPr anchorCtr="0" anchor="b"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8" name="Shape 18"/>
          <p:cNvSpPr txBox="1"/>
          <p:nvPr>
            <p:ph idx="1" type="body"/>
          </p:nvPr>
        </p:nvSpPr>
        <p:spPr>
          <a:xfrm>
            <a:off x="457200" y="1200150"/>
            <a:ext cx="3994525" cy="3725680"/>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9" name="Shape 19"/>
          <p:cNvSpPr txBox="1"/>
          <p:nvPr>
            <p:ph idx="2" type="body"/>
          </p:nvPr>
        </p:nvSpPr>
        <p:spPr>
          <a:xfrm>
            <a:off x="4692273" y="1200150"/>
            <a:ext cx="3994525" cy="3725680"/>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0" name="Shape 20"/>
          <p:cNvSpPr txBox="1"/>
          <p:nvPr>
            <p:ph idx="12" type="sldNum"/>
          </p:nvPr>
        </p:nvSpPr>
        <p:spPr>
          <a:xfrm>
            <a:off x="8556791" y="4749850"/>
            <a:ext cx="548699" cy="393524"/>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1" name="Shape 21"/>
        <p:cNvGrpSpPr/>
        <p:nvPr/>
      </p:nvGrpSpPr>
      <p:grpSpPr>
        <a:xfrm>
          <a:off x="0" y="0"/>
          <a:ext cx="0" cy="0"/>
          <a:chOff x="0" y="0"/>
          <a:chExt cx="0" cy="0"/>
        </a:xfrm>
      </p:grpSpPr>
      <p:sp>
        <p:nvSpPr>
          <p:cNvPr id="22" name="Shape 22"/>
          <p:cNvSpPr txBox="1"/>
          <p:nvPr>
            <p:ph type="title"/>
          </p:nvPr>
        </p:nvSpPr>
        <p:spPr>
          <a:xfrm>
            <a:off x="457200" y="205978"/>
            <a:ext cx="8229600" cy="857250"/>
          </a:xfrm>
          <a:prstGeom prst="rect">
            <a:avLst/>
          </a:prstGeom>
        </p:spPr>
        <p:txBody>
          <a:bodyPr anchorCtr="0" anchor="b"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3" name="Shape 23"/>
          <p:cNvSpPr txBox="1"/>
          <p:nvPr>
            <p:ph idx="12" type="sldNum"/>
          </p:nvPr>
        </p:nvSpPr>
        <p:spPr>
          <a:xfrm>
            <a:off x="8556791" y="4749850"/>
            <a:ext cx="548699" cy="393524"/>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24" name="Shape 24"/>
        <p:cNvGrpSpPr/>
        <p:nvPr/>
      </p:nvGrpSpPr>
      <p:grpSpPr>
        <a:xfrm>
          <a:off x="0" y="0"/>
          <a:ext cx="0" cy="0"/>
          <a:chOff x="0" y="0"/>
          <a:chExt cx="0" cy="0"/>
        </a:xfrm>
      </p:grpSpPr>
      <p:sp>
        <p:nvSpPr>
          <p:cNvPr id="25" name="Shape 25"/>
          <p:cNvSpPr txBox="1"/>
          <p:nvPr>
            <p:ph idx="1" type="body"/>
          </p:nvPr>
        </p:nvSpPr>
        <p:spPr>
          <a:xfrm>
            <a:off x="457200" y="4406309"/>
            <a:ext cx="8229600" cy="519520"/>
          </a:xfrm>
          <a:prstGeom prst="rect">
            <a:avLst/>
          </a:prstGeom>
        </p:spPr>
        <p:txBody>
          <a:bodyPr anchorCtr="0" anchor="t" bIns="91425" lIns="91425" rIns="91425" tIns="91425"/>
          <a:lstStyle>
            <a:lvl1pPr algn="ctr">
              <a:spcBef>
                <a:spcPts val="360"/>
              </a:spcBef>
              <a:buSzPct val="100000"/>
              <a:buNone/>
              <a:defRPr sz="1800"/>
            </a:lvl1pPr>
          </a:lstStyle>
          <a:p/>
        </p:txBody>
      </p:sp>
      <p:sp>
        <p:nvSpPr>
          <p:cNvPr id="26" name="Shape 26"/>
          <p:cNvSpPr txBox="1"/>
          <p:nvPr>
            <p:ph idx="12" type="sldNum"/>
          </p:nvPr>
        </p:nvSpPr>
        <p:spPr>
          <a:xfrm>
            <a:off x="8556791" y="4749850"/>
            <a:ext cx="548699" cy="393524"/>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27" name="Shape 27"/>
        <p:cNvGrpSpPr/>
        <p:nvPr/>
      </p:nvGrpSpPr>
      <p:grpSpPr>
        <a:xfrm>
          <a:off x="0" y="0"/>
          <a:ext cx="0" cy="0"/>
          <a:chOff x="0" y="0"/>
          <a:chExt cx="0" cy="0"/>
        </a:xfrm>
      </p:grpSpPr>
      <p:sp>
        <p:nvSpPr>
          <p:cNvPr id="28" name="Shape 28"/>
          <p:cNvSpPr txBox="1"/>
          <p:nvPr>
            <p:ph idx="12" type="sldNum"/>
          </p:nvPr>
        </p:nvSpPr>
        <p:spPr>
          <a:xfrm>
            <a:off x="8556791" y="4749850"/>
            <a:ext cx="548699" cy="393524"/>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29" name="Shape 29"/>
        <p:cNvGrpSpPr/>
        <p:nvPr/>
      </p:nvGrpSpPr>
      <p:grpSpPr>
        <a:xfrm>
          <a:off x="0" y="0"/>
          <a:ext cx="0" cy="0"/>
          <a:chOff x="0" y="0"/>
          <a:chExt cx="0" cy="0"/>
        </a:xfrm>
      </p:grpSpPr>
      <p:sp>
        <p:nvSpPr>
          <p:cNvPr id="30" name="Shape 30"/>
          <p:cNvSpPr txBox="1"/>
          <p:nvPr>
            <p:ph type="title"/>
          </p:nvPr>
        </p:nvSpPr>
        <p:spPr>
          <a:xfrm>
            <a:off x="457200" y="205978"/>
            <a:ext cx="8229600" cy="857400"/>
          </a:xfrm>
          <a:prstGeom prst="rect">
            <a:avLst/>
          </a:prstGeom>
          <a:noFill/>
          <a:ln>
            <a:noFill/>
          </a:ln>
        </p:spPr>
        <p:txBody>
          <a:bodyPr anchorCtr="0" anchor="ctr" bIns="91425" lIns="91425" rIns="91425" tIns="91425"/>
          <a:lstStyle>
            <a:lvl1pPr rtl="0" algn="ctr">
              <a:spcBef>
                <a:spcPts val="0"/>
              </a:spcBef>
              <a:spcAft>
                <a:spcPts val="0"/>
              </a:spcAft>
              <a:defRPr/>
            </a:lvl1pPr>
            <a:lvl2pPr rtl="0" algn="ctr">
              <a:spcBef>
                <a:spcPts val="0"/>
              </a:spcBef>
              <a:spcAft>
                <a:spcPts val="0"/>
              </a:spcAft>
              <a:defRPr/>
            </a:lvl2pPr>
            <a:lvl3pPr rtl="0" algn="ctr">
              <a:spcBef>
                <a:spcPts val="0"/>
              </a:spcBef>
              <a:spcAft>
                <a:spcPts val="0"/>
              </a:spcAft>
              <a:defRPr/>
            </a:lvl3pPr>
            <a:lvl4pPr rtl="0" algn="ctr">
              <a:spcBef>
                <a:spcPts val="0"/>
              </a:spcBef>
              <a:spcAft>
                <a:spcPts val="0"/>
              </a:spcAft>
              <a:defRPr/>
            </a:lvl4pPr>
            <a:lvl5pPr rtl="0" algn="ctr">
              <a:spcBef>
                <a:spcPts val="0"/>
              </a:spcBef>
              <a:spcAft>
                <a:spcPts val="0"/>
              </a:spcAft>
              <a:defRPr/>
            </a:lvl5pPr>
            <a:lvl6pPr marL="457200" rtl="0" algn="ctr">
              <a:spcBef>
                <a:spcPts val="0"/>
              </a:spcBef>
              <a:spcAft>
                <a:spcPts val="0"/>
              </a:spcAft>
              <a:defRPr/>
            </a:lvl6pPr>
            <a:lvl7pPr marL="914400" rtl="0" algn="ctr">
              <a:spcBef>
                <a:spcPts val="0"/>
              </a:spcBef>
              <a:spcAft>
                <a:spcPts val="0"/>
              </a:spcAft>
              <a:defRPr/>
            </a:lvl7pPr>
            <a:lvl8pPr marL="1371600" rtl="0" algn="ctr">
              <a:spcBef>
                <a:spcPts val="0"/>
              </a:spcBef>
              <a:spcAft>
                <a:spcPts val="0"/>
              </a:spcAft>
              <a:defRPr/>
            </a:lvl8pPr>
            <a:lvl9pPr marL="1828800" rtl="0" algn="ctr">
              <a:spcBef>
                <a:spcPts val="0"/>
              </a:spcBef>
              <a:spcAft>
                <a:spcPts val="0"/>
              </a:spcAft>
              <a:defRPr/>
            </a:lvl9pPr>
          </a:lstStyle>
          <a:p/>
        </p:txBody>
      </p:sp>
      <p:sp>
        <p:nvSpPr>
          <p:cNvPr id="31" name="Shape 31"/>
          <p:cNvSpPr txBox="1"/>
          <p:nvPr>
            <p:ph idx="1" type="body"/>
          </p:nvPr>
        </p:nvSpPr>
        <p:spPr>
          <a:xfrm>
            <a:off x="457200" y="1200150"/>
            <a:ext cx="8229600" cy="3394500"/>
          </a:xfrm>
          <a:prstGeom prst="rect">
            <a:avLst/>
          </a:prstGeom>
          <a:noFill/>
          <a:ln>
            <a:noFill/>
          </a:ln>
        </p:spPr>
        <p:txBody>
          <a:bodyPr anchorCtr="0" anchor="t" bIns="91425" lIns="91425" rIns="91425" tIns="91425"/>
          <a:lstStyle>
            <a:lvl1pPr indent="-139700" marL="342900" rtl="0" algn="l">
              <a:spcBef>
                <a:spcPts val="640"/>
              </a:spcBef>
              <a:spcAft>
                <a:spcPts val="0"/>
              </a:spcAft>
              <a:buClr>
                <a:schemeClr val="dk1"/>
              </a:buClr>
              <a:buFont typeface="Calibri"/>
              <a:buChar char="•"/>
              <a:defRPr/>
            </a:lvl1pPr>
            <a:lvl2pPr indent="-107950" marL="742950" rtl="0" algn="l">
              <a:spcBef>
                <a:spcPts val="560"/>
              </a:spcBef>
              <a:spcAft>
                <a:spcPts val="0"/>
              </a:spcAft>
              <a:buClr>
                <a:schemeClr val="dk1"/>
              </a:buClr>
              <a:buFont typeface="Calibri"/>
              <a:buChar char="–"/>
              <a:defRPr/>
            </a:lvl2pPr>
            <a:lvl3pPr indent="-76200" marL="1143000" rtl="0" algn="l">
              <a:spcBef>
                <a:spcPts val="480"/>
              </a:spcBef>
              <a:spcAft>
                <a:spcPts val="0"/>
              </a:spcAft>
              <a:buClr>
                <a:schemeClr val="dk1"/>
              </a:buClr>
              <a:buFont typeface="Calibri"/>
              <a:buChar char="•"/>
              <a:defRPr/>
            </a:lvl3pPr>
            <a:lvl4pPr indent="-101600" marL="1600200" rtl="0" algn="l">
              <a:spcBef>
                <a:spcPts val="400"/>
              </a:spcBef>
              <a:spcAft>
                <a:spcPts val="0"/>
              </a:spcAft>
              <a:buClr>
                <a:schemeClr val="dk1"/>
              </a:buClr>
              <a:buFont typeface="Calibri"/>
              <a:buChar char="–"/>
              <a:defRPr/>
            </a:lvl4pPr>
            <a:lvl5pPr indent="-101600" marL="2057400" rtl="0" algn="l">
              <a:spcBef>
                <a:spcPts val="400"/>
              </a:spcBef>
              <a:spcAft>
                <a:spcPts val="0"/>
              </a:spcAft>
              <a:buClr>
                <a:schemeClr val="dk1"/>
              </a:buClr>
              <a:buFont typeface="Calibri"/>
              <a:buChar char="»"/>
              <a:defRPr/>
            </a:lvl5pPr>
            <a:lvl6pPr indent="-101600" marL="2514600" rtl="0" algn="l">
              <a:spcBef>
                <a:spcPts val="400"/>
              </a:spcBef>
              <a:buClr>
                <a:schemeClr val="dk1"/>
              </a:buClr>
              <a:buFont typeface="Calibri"/>
              <a:buChar char="•"/>
              <a:defRPr/>
            </a:lvl6pPr>
            <a:lvl7pPr indent="-101600" marL="2971800" rtl="0" algn="l">
              <a:spcBef>
                <a:spcPts val="400"/>
              </a:spcBef>
              <a:buClr>
                <a:schemeClr val="dk1"/>
              </a:buClr>
              <a:buFont typeface="Calibri"/>
              <a:buChar char="•"/>
              <a:defRPr/>
            </a:lvl7pPr>
            <a:lvl8pPr indent="-101600" marL="3429000" rtl="0" algn="l">
              <a:spcBef>
                <a:spcPts val="400"/>
              </a:spcBef>
              <a:buClr>
                <a:schemeClr val="dk1"/>
              </a:buClr>
              <a:buFont typeface="Calibri"/>
              <a:buChar char="•"/>
              <a:defRPr/>
            </a:lvl8pPr>
            <a:lvl9pPr indent="-101600" marL="3886200" rtl="0" algn="l">
              <a:spcBef>
                <a:spcPts val="400"/>
              </a:spcBef>
              <a:buClr>
                <a:schemeClr val="dk1"/>
              </a:buClr>
              <a:buFont typeface="Calibri"/>
              <a:buChar char="•"/>
              <a:defRPr/>
            </a:lvl9pPr>
          </a:lstStyle>
          <a:p/>
        </p:txBody>
      </p:sp>
      <p:sp>
        <p:nvSpPr>
          <p:cNvPr id="32" name="Shape 32"/>
          <p:cNvSpPr txBox="1"/>
          <p:nvPr>
            <p:ph idx="10" type="dt"/>
          </p:nvPr>
        </p:nvSpPr>
        <p:spPr>
          <a:xfrm>
            <a:off x="457200" y="4767262"/>
            <a:ext cx="2133599" cy="273900"/>
          </a:xfrm>
          <a:prstGeom prst="rect">
            <a:avLst/>
          </a:prstGeom>
          <a:noFill/>
          <a:ln>
            <a:noFill/>
          </a:ln>
        </p:spPr>
        <p:txBody>
          <a:bodyPr anchorCtr="0" anchor="ctr" bIns="91425" lIns="91425" rIns="91425" tIns="91425"/>
          <a:lstStyle>
            <a:lvl1pPr indent="0" marL="0" marR="0" rtl="0" algn="l">
              <a:spcBef>
                <a:spcPts val="0"/>
              </a:spcBef>
              <a:spcAft>
                <a:spcPts val="0"/>
              </a:spcAft>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33" name="Shape 33"/>
          <p:cNvSpPr txBox="1"/>
          <p:nvPr>
            <p:ph idx="11" type="ftr"/>
          </p:nvPr>
        </p:nvSpPr>
        <p:spPr>
          <a:xfrm>
            <a:off x="3124200" y="4767262"/>
            <a:ext cx="2895600" cy="273900"/>
          </a:xfrm>
          <a:prstGeom prst="rect">
            <a:avLst/>
          </a:prstGeom>
          <a:noFill/>
          <a:ln>
            <a:noFill/>
          </a:ln>
        </p:spPr>
        <p:txBody>
          <a:bodyPr anchorCtr="0" anchor="ctr" bIns="91425" lIns="91425" rIns="91425" tIns="91425"/>
          <a:lstStyle>
            <a:lvl1pPr indent="0" marL="0" marR="0" rtl="0" algn="ctr">
              <a:spcBef>
                <a:spcPts val="0"/>
              </a:spcBef>
              <a:spcAft>
                <a:spcPts val="0"/>
              </a:spcAft>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34" name="Shape 34"/>
          <p:cNvSpPr txBox="1"/>
          <p:nvPr>
            <p:ph idx="12" type="sldNum"/>
          </p:nvPr>
        </p:nvSpPr>
        <p:spPr>
          <a:xfrm>
            <a:off x="6553200" y="4767262"/>
            <a:ext cx="2133599" cy="273900"/>
          </a:xfrm>
          <a:prstGeom prst="rect">
            <a:avLst/>
          </a:prstGeom>
          <a:noFill/>
          <a:ln>
            <a:noFill/>
          </a:ln>
        </p:spPr>
        <p:txBody>
          <a:bodyPr anchorCtr="0" anchor="ctr" bIns="91425" lIns="91425" rIns="91425" tIns="91425">
            <a:noAutofit/>
          </a:bodyPr>
          <a:lstStyle/>
          <a:p>
            <a:pPr indent="-88900" lvl="0" marL="0">
              <a:spcBef>
                <a:spcPts val="0"/>
              </a:spcBef>
              <a:buClr>
                <a:srgbClr val="000000"/>
              </a:buClr>
              <a:buFont typeface="Arial"/>
              <a:buChar char="●"/>
            </a:pPr>
            <a:r>
              <a:t/>
            </a:r>
            <a:endParaRPr/>
          </a:p>
          <a:p>
            <a:pPr indent="-88900" lvl="1" marL="457200">
              <a:spcBef>
                <a:spcPts val="0"/>
              </a:spcBef>
              <a:buClr>
                <a:srgbClr val="000000"/>
              </a:buClr>
              <a:buFont typeface="Courier New"/>
              <a:buChar char="o"/>
            </a:pPr>
            <a:r>
              <a:t/>
            </a:r>
            <a:endParaRPr/>
          </a:p>
          <a:p>
            <a:pPr indent="-88900" lvl="2" marL="914400">
              <a:spcBef>
                <a:spcPts val="0"/>
              </a:spcBef>
              <a:buClr>
                <a:srgbClr val="000000"/>
              </a:buClr>
              <a:buFont typeface="Wingdings"/>
              <a:buChar char="§"/>
            </a:pPr>
            <a:r>
              <a:t/>
            </a:r>
            <a:endParaRPr/>
          </a:p>
          <a:p>
            <a:pPr indent="-88900" lvl="3" marL="1371600">
              <a:spcBef>
                <a:spcPts val="0"/>
              </a:spcBef>
              <a:buClr>
                <a:srgbClr val="000000"/>
              </a:buClr>
              <a:buFont typeface="Arial"/>
              <a:buChar char="●"/>
            </a:pPr>
            <a:r>
              <a:t/>
            </a:r>
            <a:endParaRPr/>
          </a:p>
          <a:p>
            <a:pPr indent="-88900" lvl="4" marL="1828800">
              <a:spcBef>
                <a:spcPts val="0"/>
              </a:spcBef>
              <a:buClr>
                <a:srgbClr val="000000"/>
              </a:buClr>
              <a:buFont typeface="Courier New"/>
              <a:buChar char="o"/>
            </a:pPr>
            <a:r>
              <a:t/>
            </a:r>
            <a:endParaRPr/>
          </a:p>
          <a:p>
            <a:pPr indent="-88900" lvl="5" marL="2286000">
              <a:spcBef>
                <a:spcPts val="0"/>
              </a:spcBef>
              <a:buClr>
                <a:srgbClr val="000000"/>
              </a:buClr>
              <a:buFont typeface="Wingdings"/>
              <a:buChar char="§"/>
            </a:pPr>
            <a:r>
              <a:t/>
            </a:r>
            <a:endParaRPr/>
          </a:p>
          <a:p>
            <a:pPr indent="-88900" lvl="6" marL="2743200">
              <a:spcBef>
                <a:spcPts val="0"/>
              </a:spcBef>
              <a:buClr>
                <a:srgbClr val="000000"/>
              </a:buClr>
              <a:buFont typeface="Arial"/>
              <a:buChar char="●"/>
            </a:pPr>
            <a:r>
              <a:t/>
            </a:r>
            <a:endParaRPr/>
          </a:p>
          <a:p>
            <a:pPr indent="-88900" lvl="7" marL="3200400">
              <a:spcBef>
                <a:spcPts val="0"/>
              </a:spcBef>
              <a:buClr>
                <a:srgbClr val="000000"/>
              </a:buClr>
              <a:buFont typeface="Courier New"/>
              <a:buChar char="o"/>
            </a:pPr>
            <a:r>
              <a:t/>
            </a:r>
            <a:endParaRPr/>
          </a:p>
          <a:p>
            <a:pPr indent="-88900" lvl="8" marL="3657600">
              <a:spcBef>
                <a:spcPts val="0"/>
              </a:spcBef>
              <a:buClr>
                <a:srgbClr val="000000"/>
              </a:buClr>
              <a:buFont typeface="Wingdings"/>
              <a:buChar char="§"/>
            </a:pPr>
            <a:r>
              <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4" name="Shape 4"/>
        <p:cNvGrpSpPr/>
        <p:nvPr/>
      </p:nvGrpSpPr>
      <p:grpSpPr>
        <a:xfrm>
          <a:off x="0" y="0"/>
          <a:ext cx="0" cy="0"/>
          <a:chOff x="0" y="0"/>
          <a:chExt cx="0" cy="0"/>
        </a:xfrm>
      </p:grpSpPr>
      <p:sp>
        <p:nvSpPr>
          <p:cNvPr id="5" name="Shape 5"/>
          <p:cNvSpPr txBox="1"/>
          <p:nvPr>
            <p:ph type="title"/>
          </p:nvPr>
        </p:nvSpPr>
        <p:spPr>
          <a:xfrm>
            <a:off x="457200" y="205978"/>
            <a:ext cx="8229600" cy="857250"/>
          </a:xfrm>
          <a:prstGeom prst="rect">
            <a:avLst/>
          </a:prstGeom>
          <a:noFill/>
          <a:ln>
            <a:noFill/>
          </a:ln>
        </p:spPr>
        <p:txBody>
          <a:bodyPr anchorCtr="0" anchor="b" bIns="91425" lIns="91425" rIns="91425" tIns="91425"/>
          <a:lstStyle>
            <a:lvl1pPr>
              <a:spcBef>
                <a:spcPts val="0"/>
              </a:spcBef>
              <a:buClr>
                <a:schemeClr val="dk1"/>
              </a:buClr>
              <a:buSzPct val="100000"/>
              <a:buNone/>
              <a:defRPr b="1" sz="3600">
                <a:solidFill>
                  <a:schemeClr val="dk1"/>
                </a:solidFill>
              </a:defRPr>
            </a:lvl1pPr>
            <a:lvl2pPr>
              <a:spcBef>
                <a:spcPts val="0"/>
              </a:spcBef>
              <a:buClr>
                <a:schemeClr val="dk1"/>
              </a:buClr>
              <a:buSzPct val="100000"/>
              <a:buNone/>
              <a:defRPr b="1" sz="3600">
                <a:solidFill>
                  <a:schemeClr val="dk1"/>
                </a:solidFill>
              </a:defRPr>
            </a:lvl2pPr>
            <a:lvl3pPr>
              <a:spcBef>
                <a:spcPts val="0"/>
              </a:spcBef>
              <a:buClr>
                <a:schemeClr val="dk1"/>
              </a:buClr>
              <a:buSzPct val="100000"/>
              <a:buNone/>
              <a:defRPr b="1" sz="3600">
                <a:solidFill>
                  <a:schemeClr val="dk1"/>
                </a:solidFill>
              </a:defRPr>
            </a:lvl3pPr>
            <a:lvl4pPr>
              <a:spcBef>
                <a:spcPts val="0"/>
              </a:spcBef>
              <a:buClr>
                <a:schemeClr val="dk1"/>
              </a:buClr>
              <a:buSzPct val="100000"/>
              <a:buNone/>
              <a:defRPr b="1" sz="3600">
                <a:solidFill>
                  <a:schemeClr val="dk1"/>
                </a:solidFill>
              </a:defRPr>
            </a:lvl4pPr>
            <a:lvl5pPr>
              <a:spcBef>
                <a:spcPts val="0"/>
              </a:spcBef>
              <a:buClr>
                <a:schemeClr val="dk1"/>
              </a:buClr>
              <a:buSzPct val="100000"/>
              <a:buNone/>
              <a:defRPr b="1" sz="3600">
                <a:solidFill>
                  <a:schemeClr val="dk1"/>
                </a:solidFill>
              </a:defRPr>
            </a:lvl5pPr>
            <a:lvl6pPr>
              <a:spcBef>
                <a:spcPts val="0"/>
              </a:spcBef>
              <a:buClr>
                <a:schemeClr val="dk1"/>
              </a:buClr>
              <a:buSzPct val="100000"/>
              <a:buNone/>
              <a:defRPr b="1" sz="3600">
                <a:solidFill>
                  <a:schemeClr val="dk1"/>
                </a:solidFill>
              </a:defRPr>
            </a:lvl6pPr>
            <a:lvl7pPr>
              <a:spcBef>
                <a:spcPts val="0"/>
              </a:spcBef>
              <a:buClr>
                <a:schemeClr val="dk1"/>
              </a:buClr>
              <a:buSzPct val="100000"/>
              <a:buNone/>
              <a:defRPr b="1" sz="3600">
                <a:solidFill>
                  <a:schemeClr val="dk1"/>
                </a:solidFill>
              </a:defRPr>
            </a:lvl7pPr>
            <a:lvl8pPr>
              <a:spcBef>
                <a:spcPts val="0"/>
              </a:spcBef>
              <a:buClr>
                <a:schemeClr val="dk1"/>
              </a:buClr>
              <a:buSzPct val="100000"/>
              <a:buNone/>
              <a:defRPr b="1" sz="3600">
                <a:solidFill>
                  <a:schemeClr val="dk1"/>
                </a:solidFill>
              </a:defRPr>
            </a:lvl8pPr>
            <a:lvl9pPr>
              <a:spcBef>
                <a:spcPts val="0"/>
              </a:spcBef>
              <a:buClr>
                <a:schemeClr val="dk1"/>
              </a:buClr>
              <a:buSzPct val="100000"/>
              <a:buNone/>
              <a:defRPr b="1" sz="3600">
                <a:solidFill>
                  <a:schemeClr val="dk1"/>
                </a:solidFill>
              </a:defRPr>
            </a:lvl9pPr>
          </a:lstStyle>
          <a:p/>
        </p:txBody>
      </p:sp>
      <p:sp>
        <p:nvSpPr>
          <p:cNvPr id="6" name="Shape 6"/>
          <p:cNvSpPr txBox="1"/>
          <p:nvPr>
            <p:ph idx="1" type="body"/>
          </p:nvPr>
        </p:nvSpPr>
        <p:spPr>
          <a:xfrm>
            <a:off x="457200" y="1200150"/>
            <a:ext cx="8229600" cy="3725680"/>
          </a:xfrm>
          <a:prstGeom prst="rect">
            <a:avLst/>
          </a:prstGeom>
          <a:noFill/>
          <a:ln>
            <a:noFill/>
          </a:ln>
        </p:spPr>
        <p:txBody>
          <a:bodyPr anchorCtr="0" anchor="t" bIns="91425" lIns="91425" rIns="91425" tIns="91425"/>
          <a:lstStyle>
            <a:lvl1pPr>
              <a:spcBef>
                <a:spcPts val="600"/>
              </a:spcBef>
              <a:buClr>
                <a:schemeClr val="dk1"/>
              </a:buClr>
              <a:buSzPct val="100000"/>
              <a:defRPr sz="3000">
                <a:solidFill>
                  <a:schemeClr val="dk1"/>
                </a:solidFill>
              </a:defRPr>
            </a:lvl1pPr>
            <a:lvl2pPr>
              <a:spcBef>
                <a:spcPts val="480"/>
              </a:spcBef>
              <a:buClr>
                <a:schemeClr val="dk1"/>
              </a:buClr>
              <a:buSzPct val="100000"/>
              <a:defRPr sz="2400">
                <a:solidFill>
                  <a:schemeClr val="dk1"/>
                </a:solidFill>
              </a:defRPr>
            </a:lvl2pPr>
            <a:lvl3pPr>
              <a:spcBef>
                <a:spcPts val="480"/>
              </a:spcBef>
              <a:buClr>
                <a:schemeClr val="dk1"/>
              </a:buClr>
              <a:buSzPct val="100000"/>
              <a:defRPr sz="2400">
                <a:solidFill>
                  <a:schemeClr val="dk1"/>
                </a:solidFill>
              </a:defRPr>
            </a:lvl3pPr>
            <a:lvl4pPr>
              <a:spcBef>
                <a:spcPts val="360"/>
              </a:spcBef>
              <a:buClr>
                <a:schemeClr val="dk1"/>
              </a:buClr>
              <a:buSzPct val="100000"/>
              <a:defRPr sz="1800">
                <a:solidFill>
                  <a:schemeClr val="dk1"/>
                </a:solidFill>
              </a:defRPr>
            </a:lvl4pPr>
            <a:lvl5pPr>
              <a:spcBef>
                <a:spcPts val="360"/>
              </a:spcBef>
              <a:buClr>
                <a:schemeClr val="dk1"/>
              </a:buClr>
              <a:buSzPct val="100000"/>
              <a:defRPr sz="1800">
                <a:solidFill>
                  <a:schemeClr val="dk1"/>
                </a:solidFill>
              </a:defRPr>
            </a:lvl5pPr>
            <a:lvl6pPr>
              <a:spcBef>
                <a:spcPts val="360"/>
              </a:spcBef>
              <a:buClr>
                <a:schemeClr val="dk1"/>
              </a:buClr>
              <a:buSzPct val="100000"/>
              <a:defRPr sz="1800">
                <a:solidFill>
                  <a:schemeClr val="dk1"/>
                </a:solidFill>
              </a:defRPr>
            </a:lvl6pPr>
            <a:lvl7pPr>
              <a:spcBef>
                <a:spcPts val="360"/>
              </a:spcBef>
              <a:buClr>
                <a:schemeClr val="dk1"/>
              </a:buClr>
              <a:buSzPct val="100000"/>
              <a:defRPr sz="1800">
                <a:solidFill>
                  <a:schemeClr val="dk1"/>
                </a:solidFill>
              </a:defRPr>
            </a:lvl7pPr>
            <a:lvl8pPr>
              <a:spcBef>
                <a:spcPts val="360"/>
              </a:spcBef>
              <a:buClr>
                <a:schemeClr val="dk1"/>
              </a:buClr>
              <a:buSzPct val="100000"/>
              <a:defRPr sz="1800">
                <a:solidFill>
                  <a:schemeClr val="dk1"/>
                </a:solidFill>
              </a:defRPr>
            </a:lvl8pPr>
            <a:lvl9pPr>
              <a:spcBef>
                <a:spcPts val="360"/>
              </a:spcBef>
              <a:buClr>
                <a:schemeClr val="dk1"/>
              </a:buClr>
              <a:buSzPct val="100000"/>
              <a:defRPr sz="1800">
                <a:solidFill>
                  <a:schemeClr val="dk1"/>
                </a:solidFill>
              </a:defRPr>
            </a:lvl9pPr>
          </a:lstStyle>
          <a:p/>
        </p:txBody>
      </p:sp>
      <p:sp>
        <p:nvSpPr>
          <p:cNvPr id="7" name="Shape 7"/>
          <p:cNvSpPr txBox="1"/>
          <p:nvPr>
            <p:ph idx="12" type="sldNum"/>
          </p:nvPr>
        </p:nvSpPr>
        <p:spPr>
          <a:xfrm>
            <a:off x="8556791" y="4749850"/>
            <a:ext cx="548699" cy="393524"/>
          </a:xfrm>
          <a:prstGeom prst="rect">
            <a:avLst/>
          </a:prstGeom>
          <a:noFill/>
          <a:ln>
            <a:noFill/>
          </a:ln>
        </p:spPr>
        <p:txBody>
          <a:bodyPr anchorCtr="0" anchor="ctr" bIns="91425" lIns="91425" rIns="91425" tIns="91425">
            <a:noAutofit/>
          </a:bodyPr>
          <a:lstStyle>
            <a:lvl1pPr algn="r">
              <a:spcBef>
                <a:spcPts val="0"/>
              </a:spcBef>
              <a:buNone/>
              <a:defRPr sz="1300">
                <a:solidFill>
                  <a:schemeClr val="dk1"/>
                </a:solidFill>
              </a:defRPr>
            </a:lvl1pPr>
          </a:lstStyle>
          <a:p>
            <a:pPr>
              <a:spcBef>
                <a:spcPts val="0"/>
              </a:spcBef>
              <a:buNone/>
            </a:pPr>
            <a:fld id="{00000000-1234-1234-1234-123412341234}" type="slidenum">
              <a:rPr lang="en"/>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xml"/><Relationship Id="rId3" Type="http://schemas.openxmlformats.org/officeDocument/2006/relationships/image" Target="../media/image00.png"/><Relationship Id="rId4" Type="http://schemas.openxmlformats.org/officeDocument/2006/relationships/image" Target="../media/image0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0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 Id="rId3" Type="http://schemas.openxmlformats.org/officeDocument/2006/relationships/image" Target="../media/image04.png"/><Relationship Id="rId4" Type="http://schemas.openxmlformats.org/officeDocument/2006/relationships/image" Target="../media/image01.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01.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0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06.png"/><Relationship Id="rId4" Type="http://schemas.openxmlformats.org/officeDocument/2006/relationships/image" Target="../media/image01.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01.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01.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02.png"/><Relationship Id="rId4" Type="http://schemas.openxmlformats.org/officeDocument/2006/relationships/image" Target="../media/image0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11.png"/><Relationship Id="rId4" Type="http://schemas.openxmlformats.org/officeDocument/2006/relationships/image" Target="../media/image01.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0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0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0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0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0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hyperlink" Target="http://www.nytimes.com/roomfordebate" TargetMode="External"/><Relationship Id="rId4" Type="http://schemas.openxmlformats.org/officeDocument/2006/relationships/hyperlink" Target="https://newsela.com/" TargetMode="External"/><Relationship Id="rId5" Type="http://schemas.openxmlformats.org/officeDocument/2006/relationships/hyperlink" Target="http://www.lib.utexas.edu/subject/education/text-sets" TargetMode="External"/><Relationship Id="rId6" Type="http://schemas.openxmlformats.org/officeDocument/2006/relationships/image" Target="../media/image0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05.png"/><Relationship Id="rId4" Type="http://schemas.openxmlformats.org/officeDocument/2006/relationships/image" Target="../media/image01.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03.png"/><Relationship Id="rId4" Type="http://schemas.openxmlformats.org/officeDocument/2006/relationships/image" Target="../media/image0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5" name="Shape 35"/>
        <p:cNvGrpSpPr/>
        <p:nvPr/>
      </p:nvGrpSpPr>
      <p:grpSpPr>
        <a:xfrm>
          <a:off x="0" y="0"/>
          <a:ext cx="0" cy="0"/>
          <a:chOff x="0" y="0"/>
          <a:chExt cx="0" cy="0"/>
        </a:xfrm>
      </p:grpSpPr>
      <p:pic>
        <p:nvPicPr>
          <p:cNvPr id="36" name="Shape 36"/>
          <p:cNvPicPr preferRelativeResize="0"/>
          <p:nvPr/>
        </p:nvPicPr>
        <p:blipFill>
          <a:blip r:embed="rId3">
            <a:alphaModFix/>
          </a:blip>
          <a:stretch>
            <a:fillRect/>
          </a:stretch>
        </p:blipFill>
        <p:spPr>
          <a:xfrm>
            <a:off x="2550775" y="438612"/>
            <a:ext cx="3951900" cy="3161524"/>
          </a:xfrm>
          <a:prstGeom prst="rect">
            <a:avLst/>
          </a:prstGeom>
          <a:noFill/>
          <a:ln>
            <a:noFill/>
          </a:ln>
        </p:spPr>
      </p:pic>
      <p:sp>
        <p:nvSpPr>
          <p:cNvPr id="37" name="Shape 37"/>
          <p:cNvSpPr txBox="1"/>
          <p:nvPr/>
        </p:nvSpPr>
        <p:spPr>
          <a:xfrm>
            <a:off x="542350" y="2969300"/>
            <a:ext cx="8403599" cy="588599"/>
          </a:xfrm>
          <a:prstGeom prst="rect">
            <a:avLst/>
          </a:prstGeom>
          <a:noFill/>
          <a:ln>
            <a:noFill/>
          </a:ln>
        </p:spPr>
        <p:txBody>
          <a:bodyPr anchorCtr="0" anchor="t" bIns="91425" lIns="91425" rIns="91425" tIns="91425">
            <a:noAutofit/>
          </a:bodyPr>
          <a:lstStyle/>
          <a:p>
            <a:pPr algn="ctr">
              <a:spcBef>
                <a:spcPts val="0"/>
              </a:spcBef>
              <a:buNone/>
            </a:pPr>
            <a:r>
              <a:rPr b="1" lang="en" sz="3000"/>
              <a:t>Making Claims: The Foundation of Argument</a:t>
            </a:r>
          </a:p>
        </p:txBody>
      </p:sp>
      <p:pic>
        <p:nvPicPr>
          <p:cNvPr id="38" name="Shape 38"/>
          <p:cNvPicPr preferRelativeResize="0"/>
          <p:nvPr/>
        </p:nvPicPr>
        <p:blipFill rotWithShape="1">
          <a:blip r:embed="rId4">
            <a:alphaModFix/>
          </a:blip>
          <a:srcRect b="0" l="0" r="0" t="0"/>
          <a:stretch/>
        </p:blipFill>
        <p:spPr>
          <a:xfrm>
            <a:off x="6781800" y="4378725"/>
            <a:ext cx="1740299" cy="764700"/>
          </a:xfrm>
          <a:prstGeom prst="rect">
            <a:avLst/>
          </a:prstGeom>
          <a:noFill/>
          <a:ln>
            <a:noFill/>
          </a:ln>
        </p:spPr>
      </p:pic>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0" name="Shape 100"/>
        <p:cNvGrpSpPr/>
        <p:nvPr/>
      </p:nvGrpSpPr>
      <p:grpSpPr>
        <a:xfrm>
          <a:off x="0" y="0"/>
          <a:ext cx="0" cy="0"/>
          <a:chOff x="0" y="0"/>
          <a:chExt cx="0" cy="0"/>
        </a:xfrm>
      </p:grpSpPr>
      <p:sp>
        <p:nvSpPr>
          <p:cNvPr id="101" name="Shape 101"/>
          <p:cNvSpPr txBox="1"/>
          <p:nvPr>
            <p:ph type="title"/>
          </p:nvPr>
        </p:nvSpPr>
        <p:spPr>
          <a:xfrm>
            <a:off x="457200" y="205978"/>
            <a:ext cx="8229600" cy="857400"/>
          </a:xfrm>
          <a:prstGeom prst="rect">
            <a:avLst/>
          </a:prstGeom>
        </p:spPr>
        <p:txBody>
          <a:bodyPr anchorCtr="0" anchor="ctr" bIns="91425" lIns="91425" rIns="91425" tIns="91425">
            <a:noAutofit/>
          </a:bodyPr>
          <a:lstStyle/>
          <a:p>
            <a:pPr lvl="0" rtl="0" algn="l">
              <a:spcBef>
                <a:spcPts val="0"/>
              </a:spcBef>
              <a:buNone/>
            </a:pPr>
            <a:r>
              <a:rPr lang="en" sz="3600">
                <a:latin typeface="Calibri"/>
                <a:ea typeface="Calibri"/>
                <a:cs typeface="Calibri"/>
                <a:sym typeface="Calibri"/>
              </a:rPr>
              <a:t>   Code the Text</a:t>
            </a:r>
          </a:p>
        </p:txBody>
      </p:sp>
      <p:sp>
        <p:nvSpPr>
          <p:cNvPr id="102" name="Shape 102"/>
          <p:cNvSpPr txBox="1"/>
          <p:nvPr>
            <p:ph idx="1" type="body"/>
          </p:nvPr>
        </p:nvSpPr>
        <p:spPr>
          <a:xfrm>
            <a:off x="457200" y="1200150"/>
            <a:ext cx="4324499" cy="3394500"/>
          </a:xfrm>
          <a:prstGeom prst="rect">
            <a:avLst/>
          </a:prstGeom>
        </p:spPr>
        <p:txBody>
          <a:bodyPr anchorCtr="0" anchor="t" bIns="91425" lIns="91425" rIns="91425" tIns="91425">
            <a:noAutofit/>
          </a:bodyPr>
          <a:lstStyle/>
          <a:p>
            <a:pPr indent="-419100" lvl="0" marL="457200" rtl="0">
              <a:spcBef>
                <a:spcPts val="0"/>
              </a:spcBef>
              <a:buClr>
                <a:schemeClr val="dk1"/>
              </a:buClr>
              <a:buSzPct val="100000"/>
              <a:buFont typeface="Calibri"/>
              <a:buChar char="•"/>
            </a:pPr>
            <a:r>
              <a:rPr lang="en" sz="3000">
                <a:latin typeface="Calibri"/>
                <a:ea typeface="Calibri"/>
                <a:cs typeface="Calibri"/>
                <a:sym typeface="Calibri"/>
              </a:rPr>
              <a:t>C: claim</a:t>
            </a:r>
          </a:p>
          <a:p>
            <a:pPr indent="-419100" lvl="0" marL="457200" rtl="0">
              <a:spcBef>
                <a:spcPts val="0"/>
              </a:spcBef>
              <a:buClr>
                <a:schemeClr val="dk1"/>
              </a:buClr>
              <a:buSzPct val="100000"/>
              <a:buFont typeface="Calibri"/>
              <a:buChar char="•"/>
            </a:pPr>
            <a:r>
              <a:rPr lang="en" sz="3000">
                <a:latin typeface="Calibri"/>
                <a:ea typeface="Calibri"/>
                <a:cs typeface="Calibri"/>
                <a:sym typeface="Calibri"/>
              </a:rPr>
              <a:t>R: reasons</a:t>
            </a:r>
          </a:p>
          <a:p>
            <a:pPr indent="-419100" lvl="0" marL="457200" rtl="0">
              <a:spcBef>
                <a:spcPts val="0"/>
              </a:spcBef>
              <a:buClr>
                <a:schemeClr val="dk1"/>
              </a:buClr>
              <a:buSzPct val="100000"/>
              <a:buFont typeface="Calibri"/>
              <a:buChar char="•"/>
            </a:pPr>
            <a:r>
              <a:rPr lang="en" sz="3000">
                <a:latin typeface="Calibri"/>
                <a:ea typeface="Calibri"/>
                <a:cs typeface="Calibri"/>
                <a:sym typeface="Calibri"/>
              </a:rPr>
              <a:t>E: evidence or explanation</a:t>
            </a:r>
          </a:p>
          <a:p>
            <a:pPr indent="-419100" lvl="0" marL="457200" rtl="0">
              <a:spcBef>
                <a:spcPts val="0"/>
              </a:spcBef>
              <a:buClr>
                <a:schemeClr val="dk1"/>
              </a:buClr>
              <a:buSzPct val="100000"/>
              <a:buFont typeface="Calibri"/>
              <a:buChar char="•"/>
            </a:pPr>
            <a:r>
              <a:rPr lang="en" sz="3000">
                <a:latin typeface="Calibri"/>
                <a:ea typeface="Calibri"/>
                <a:cs typeface="Calibri"/>
                <a:sym typeface="Calibri"/>
              </a:rPr>
              <a:t>CC: counterclaim</a:t>
            </a:r>
          </a:p>
        </p:txBody>
      </p:sp>
      <p:pic>
        <p:nvPicPr>
          <p:cNvPr id="103" name="Shape 103"/>
          <p:cNvPicPr preferRelativeResize="0"/>
          <p:nvPr/>
        </p:nvPicPr>
        <p:blipFill>
          <a:blip r:embed="rId3">
            <a:alphaModFix/>
          </a:blip>
          <a:stretch>
            <a:fillRect/>
          </a:stretch>
        </p:blipFill>
        <p:spPr>
          <a:xfrm>
            <a:off x="3822123" y="793650"/>
            <a:ext cx="4864675" cy="3556199"/>
          </a:xfrm>
          <a:prstGeom prst="rect">
            <a:avLst/>
          </a:prstGeom>
          <a:noFill/>
          <a:ln>
            <a:noFill/>
          </a:ln>
        </p:spPr>
      </p:pic>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7" name="Shape 107"/>
        <p:cNvGrpSpPr/>
        <p:nvPr/>
      </p:nvGrpSpPr>
      <p:grpSpPr>
        <a:xfrm>
          <a:off x="0" y="0"/>
          <a:ext cx="0" cy="0"/>
          <a:chOff x="0" y="0"/>
          <a:chExt cx="0" cy="0"/>
        </a:xfrm>
      </p:grpSpPr>
      <p:pic>
        <p:nvPicPr>
          <p:cNvPr id="108" name="Shape 108"/>
          <p:cNvPicPr preferRelativeResize="0"/>
          <p:nvPr/>
        </p:nvPicPr>
        <p:blipFill>
          <a:blip r:embed="rId3">
            <a:alphaModFix/>
          </a:blip>
          <a:stretch>
            <a:fillRect/>
          </a:stretch>
        </p:blipFill>
        <p:spPr>
          <a:xfrm>
            <a:off x="2103975" y="652175"/>
            <a:ext cx="4936049" cy="3839149"/>
          </a:xfrm>
          <a:prstGeom prst="rect">
            <a:avLst/>
          </a:prstGeom>
          <a:noFill/>
          <a:ln>
            <a:noFill/>
          </a:ln>
        </p:spPr>
      </p:pic>
      <p:pic>
        <p:nvPicPr>
          <p:cNvPr id="109" name="Shape 109"/>
          <p:cNvPicPr preferRelativeResize="0"/>
          <p:nvPr/>
        </p:nvPicPr>
        <p:blipFill rotWithShape="1">
          <a:blip r:embed="rId4">
            <a:alphaModFix/>
          </a:blip>
          <a:srcRect b="0" l="0" r="0" t="0"/>
          <a:stretch/>
        </p:blipFill>
        <p:spPr>
          <a:xfrm>
            <a:off x="6781800" y="4378725"/>
            <a:ext cx="1740299" cy="764700"/>
          </a:xfrm>
          <a:prstGeom prst="rect">
            <a:avLst/>
          </a:prstGeom>
          <a:noFill/>
          <a:ln>
            <a:noFill/>
          </a:ln>
        </p:spPr>
      </p:pic>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3" name="Shape 113"/>
        <p:cNvGrpSpPr/>
        <p:nvPr/>
      </p:nvGrpSpPr>
      <p:grpSpPr>
        <a:xfrm>
          <a:off x="0" y="0"/>
          <a:ext cx="0" cy="0"/>
          <a:chOff x="0" y="0"/>
          <a:chExt cx="0" cy="0"/>
        </a:xfrm>
      </p:grpSpPr>
      <p:sp>
        <p:nvSpPr>
          <p:cNvPr id="114" name="Shape 114"/>
          <p:cNvSpPr txBox="1"/>
          <p:nvPr>
            <p:ph type="title"/>
          </p:nvPr>
        </p:nvSpPr>
        <p:spPr>
          <a:xfrm>
            <a:off x="457200" y="205978"/>
            <a:ext cx="8229600" cy="857400"/>
          </a:xfrm>
          <a:prstGeom prst="rect">
            <a:avLst/>
          </a:prstGeom>
        </p:spPr>
        <p:txBody>
          <a:bodyPr anchorCtr="0" anchor="ctr" bIns="91425" lIns="91425" rIns="91425" tIns="91425">
            <a:noAutofit/>
          </a:bodyPr>
          <a:lstStyle/>
          <a:p>
            <a:pPr>
              <a:spcBef>
                <a:spcPts val="0"/>
              </a:spcBef>
              <a:buNone/>
            </a:pPr>
            <a:r>
              <a:rPr lang="en" sz="3000"/>
              <a:t>More sentence frames:</a:t>
            </a:r>
          </a:p>
        </p:txBody>
      </p:sp>
      <p:sp>
        <p:nvSpPr>
          <p:cNvPr id="115" name="Shape 115"/>
          <p:cNvSpPr txBox="1"/>
          <p:nvPr>
            <p:ph idx="1" type="body"/>
          </p:nvPr>
        </p:nvSpPr>
        <p:spPr>
          <a:xfrm>
            <a:off x="457200" y="1200150"/>
            <a:ext cx="8229600" cy="3394500"/>
          </a:xfrm>
          <a:prstGeom prst="rect">
            <a:avLst/>
          </a:prstGeom>
        </p:spPr>
        <p:txBody>
          <a:bodyPr anchorCtr="0" anchor="t" bIns="91425" lIns="91425" rIns="91425" tIns="91425">
            <a:noAutofit/>
          </a:bodyPr>
          <a:lstStyle/>
          <a:p>
            <a:pPr rtl="0">
              <a:spcBef>
                <a:spcPts val="0"/>
              </a:spcBef>
              <a:buNone/>
            </a:pPr>
            <a:r>
              <a:rPr lang="en" sz="3000"/>
              <a:t>I understand … However, I still …</a:t>
            </a:r>
          </a:p>
          <a:p>
            <a:pPr rtl="0">
              <a:spcBef>
                <a:spcPts val="0"/>
              </a:spcBef>
              <a:buNone/>
            </a:pPr>
            <a:r>
              <a:rPr lang="en" sz="3000"/>
              <a:t>In some ways I still believe…, but…</a:t>
            </a:r>
          </a:p>
          <a:p>
            <a:pPr rtl="0">
              <a:spcBef>
                <a:spcPts val="0"/>
              </a:spcBef>
              <a:buNone/>
            </a:pPr>
            <a:r>
              <a:rPr lang="en" sz="3000"/>
              <a:t>Although the article states …</a:t>
            </a:r>
          </a:p>
          <a:p>
            <a:pPr>
              <a:spcBef>
                <a:spcPts val="0"/>
              </a:spcBef>
              <a:buNone/>
            </a:pPr>
            <a:r>
              <a:rPr lang="en" sz="3000"/>
              <a:t>I used to think …, but now I am thinking ...</a:t>
            </a:r>
          </a:p>
        </p:txBody>
      </p:sp>
      <p:pic>
        <p:nvPicPr>
          <p:cNvPr id="116" name="Shape 116"/>
          <p:cNvPicPr preferRelativeResize="0"/>
          <p:nvPr/>
        </p:nvPicPr>
        <p:blipFill rotWithShape="1">
          <a:blip r:embed="rId3">
            <a:alphaModFix/>
          </a:blip>
          <a:srcRect b="0" l="0" r="0" t="0"/>
          <a:stretch/>
        </p:blipFill>
        <p:spPr>
          <a:xfrm>
            <a:off x="6781800" y="4378725"/>
            <a:ext cx="1740299" cy="764700"/>
          </a:xfrm>
          <a:prstGeom prst="rect">
            <a:avLst/>
          </a:prstGeom>
          <a:noFill/>
          <a:ln>
            <a:noFill/>
          </a:ln>
        </p:spPr>
      </p:pic>
    </p:spTree>
  </p:cSld>
  <p:clrMapOvr>
    <a:masterClrMapping/>
  </p:clrMapOvr>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5">
                                            <p:txEl>
                                              <p:pRg end="0" st="0"/>
                                            </p:txEl>
                                          </p:spTgt>
                                        </p:tgtEl>
                                        <p:attrNameLst>
                                          <p:attrName>style.visibility</p:attrName>
                                        </p:attrNameLst>
                                      </p:cBhvr>
                                      <p:to>
                                        <p:strVal val="visible"/>
                                      </p:to>
                                    </p:set>
                                    <p:animEffect filter="fade" transition="in">
                                      <p:cBhvr>
                                        <p:cTn dur="1000"/>
                                        <p:tgtEl>
                                          <p:spTgt spid="115">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5">
                                            <p:txEl>
                                              <p:pRg end="1" st="1"/>
                                            </p:txEl>
                                          </p:spTgt>
                                        </p:tgtEl>
                                        <p:attrNameLst>
                                          <p:attrName>style.visibility</p:attrName>
                                        </p:attrNameLst>
                                      </p:cBhvr>
                                      <p:to>
                                        <p:strVal val="visible"/>
                                      </p:to>
                                    </p:set>
                                    <p:animEffect filter="fade" transition="in">
                                      <p:cBhvr>
                                        <p:cTn dur="1000"/>
                                        <p:tgtEl>
                                          <p:spTgt spid="115">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5">
                                            <p:txEl>
                                              <p:pRg end="2" st="2"/>
                                            </p:txEl>
                                          </p:spTgt>
                                        </p:tgtEl>
                                        <p:attrNameLst>
                                          <p:attrName>style.visibility</p:attrName>
                                        </p:attrNameLst>
                                      </p:cBhvr>
                                      <p:to>
                                        <p:strVal val="visible"/>
                                      </p:to>
                                    </p:set>
                                    <p:animEffect filter="fade" transition="in">
                                      <p:cBhvr>
                                        <p:cTn dur="1000"/>
                                        <p:tgtEl>
                                          <p:spTgt spid="115">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5">
                                            <p:txEl>
                                              <p:pRg end="3" st="3"/>
                                            </p:txEl>
                                          </p:spTgt>
                                        </p:tgtEl>
                                        <p:attrNameLst>
                                          <p:attrName>style.visibility</p:attrName>
                                        </p:attrNameLst>
                                      </p:cBhvr>
                                      <p:to>
                                        <p:strVal val="visible"/>
                                      </p:to>
                                    </p:set>
                                    <p:animEffect filter="fade" transition="in">
                                      <p:cBhvr>
                                        <p:cTn dur="1000"/>
                                        <p:tgtEl>
                                          <p:spTgt spid="115">
                                            <p:txEl>
                                              <p:pRg end="3" st="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0" name="Shape 120"/>
        <p:cNvGrpSpPr/>
        <p:nvPr/>
      </p:nvGrpSpPr>
      <p:grpSpPr>
        <a:xfrm>
          <a:off x="0" y="0"/>
          <a:ext cx="0" cy="0"/>
          <a:chOff x="0" y="0"/>
          <a:chExt cx="0" cy="0"/>
        </a:xfrm>
      </p:grpSpPr>
      <p:sp>
        <p:nvSpPr>
          <p:cNvPr id="121" name="Shape 121"/>
          <p:cNvSpPr txBox="1"/>
          <p:nvPr>
            <p:ph type="title"/>
          </p:nvPr>
        </p:nvSpPr>
        <p:spPr>
          <a:xfrm>
            <a:off x="457200" y="205978"/>
            <a:ext cx="8229600" cy="857400"/>
          </a:xfrm>
          <a:prstGeom prst="rect">
            <a:avLst/>
          </a:prstGeom>
        </p:spPr>
        <p:txBody>
          <a:bodyPr anchorCtr="0" anchor="ctr" bIns="91425" lIns="91425" rIns="91425" tIns="91425">
            <a:noAutofit/>
          </a:bodyPr>
          <a:lstStyle/>
          <a:p>
            <a:pPr lvl="0" rtl="0" algn="l">
              <a:spcBef>
                <a:spcPts val="0"/>
              </a:spcBef>
              <a:buNone/>
            </a:pPr>
            <a:r>
              <a:rPr lang="en" sz="3000"/>
              <a:t>  Add to your writing.</a:t>
            </a:r>
          </a:p>
        </p:txBody>
      </p:sp>
      <p:sp>
        <p:nvSpPr>
          <p:cNvPr id="122" name="Shape 122"/>
          <p:cNvSpPr txBox="1"/>
          <p:nvPr>
            <p:ph idx="1" type="body"/>
          </p:nvPr>
        </p:nvSpPr>
        <p:spPr>
          <a:xfrm>
            <a:off x="457200" y="876275"/>
            <a:ext cx="8229600" cy="3718500"/>
          </a:xfrm>
          <a:prstGeom prst="rect">
            <a:avLst/>
          </a:prstGeom>
        </p:spPr>
        <p:txBody>
          <a:bodyPr anchorCtr="0" anchor="t" bIns="91425" lIns="91425" rIns="91425" tIns="91425">
            <a:noAutofit/>
          </a:bodyPr>
          <a:lstStyle/>
          <a:p>
            <a:pPr lvl="0" rtl="0">
              <a:spcBef>
                <a:spcPts val="0"/>
              </a:spcBef>
              <a:buNone/>
            </a:pPr>
            <a:r>
              <a:rPr lang="en" sz="3000"/>
              <a:t>Include references to specific lines.</a:t>
            </a:r>
          </a:p>
        </p:txBody>
      </p:sp>
      <p:pic>
        <p:nvPicPr>
          <p:cNvPr id="123" name="Shape 123"/>
          <p:cNvPicPr preferRelativeResize="0"/>
          <p:nvPr/>
        </p:nvPicPr>
        <p:blipFill>
          <a:blip r:embed="rId3">
            <a:alphaModFix/>
          </a:blip>
          <a:stretch>
            <a:fillRect/>
          </a:stretch>
        </p:blipFill>
        <p:spPr>
          <a:xfrm>
            <a:off x="4442100" y="1660750"/>
            <a:ext cx="4643675" cy="3482749"/>
          </a:xfrm>
          <a:prstGeom prst="rect">
            <a:avLst/>
          </a:prstGeom>
          <a:noFill/>
          <a:ln>
            <a:noFill/>
          </a:ln>
        </p:spPr>
      </p:pic>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7" name="Shape 127"/>
        <p:cNvGrpSpPr/>
        <p:nvPr/>
      </p:nvGrpSpPr>
      <p:grpSpPr>
        <a:xfrm>
          <a:off x="0" y="0"/>
          <a:ext cx="0" cy="0"/>
          <a:chOff x="0" y="0"/>
          <a:chExt cx="0" cy="0"/>
        </a:xfrm>
      </p:grpSpPr>
      <p:sp>
        <p:nvSpPr>
          <p:cNvPr id="128" name="Shape 128"/>
          <p:cNvSpPr txBox="1"/>
          <p:nvPr>
            <p:ph type="title"/>
          </p:nvPr>
        </p:nvSpPr>
        <p:spPr>
          <a:xfrm>
            <a:off x="457200" y="205978"/>
            <a:ext cx="8229600" cy="857400"/>
          </a:xfrm>
          <a:prstGeom prst="rect">
            <a:avLst/>
          </a:prstGeom>
          <a:noFill/>
          <a:ln>
            <a:noFill/>
          </a:ln>
        </p:spPr>
        <p:txBody>
          <a:bodyPr anchorCtr="0" anchor="b" bIns="91425" lIns="91425" rIns="91425" tIns="91425">
            <a:noAutofit/>
          </a:bodyPr>
          <a:lstStyle/>
          <a:p>
            <a:pPr indent="0" lvl="0" marL="0" marR="0" rtl="0" algn="ctr">
              <a:spcBef>
                <a:spcPts val="0"/>
              </a:spcBef>
              <a:spcAft>
                <a:spcPts val="0"/>
              </a:spcAft>
              <a:buNone/>
            </a:pPr>
            <a:r>
              <a:t/>
            </a:r>
            <a:endParaRPr b="0" baseline="0" i="0" sz="4400" u="none" cap="none" strike="noStrike">
              <a:solidFill>
                <a:schemeClr val="dk1"/>
              </a:solidFill>
              <a:latin typeface="Calibri"/>
              <a:ea typeface="Calibri"/>
              <a:cs typeface="Calibri"/>
              <a:sym typeface="Calibri"/>
            </a:endParaRPr>
          </a:p>
        </p:txBody>
      </p:sp>
      <p:sp>
        <p:nvSpPr>
          <p:cNvPr id="129" name="Shape 129"/>
          <p:cNvSpPr txBox="1"/>
          <p:nvPr>
            <p:ph idx="1" type="body"/>
          </p:nvPr>
        </p:nvSpPr>
        <p:spPr>
          <a:xfrm>
            <a:off x="457200" y="1200150"/>
            <a:ext cx="8229600" cy="3725679"/>
          </a:xfrm>
          <a:prstGeom prst="rect">
            <a:avLst/>
          </a:prstGeom>
          <a:noFill/>
          <a:ln>
            <a:noFill/>
          </a:ln>
        </p:spPr>
        <p:txBody>
          <a:bodyPr anchorCtr="0" anchor="t" bIns="91425" lIns="91425" rIns="91425" tIns="91425">
            <a:noAutofit/>
          </a:bodyPr>
          <a:lstStyle/>
          <a:p>
            <a:pPr indent="0" marL="0" marR="0" rtl="0" algn="l">
              <a:spcBef>
                <a:spcPts val="640"/>
              </a:spcBef>
              <a:spcAft>
                <a:spcPts val="0"/>
              </a:spcAft>
              <a:buNone/>
            </a:pPr>
            <a:r>
              <a:rPr lang="en" sz="2800">
                <a:solidFill>
                  <a:schemeClr val="dk1"/>
                </a:solidFill>
                <a:latin typeface="Calibri"/>
                <a:ea typeface="Calibri"/>
                <a:cs typeface="Calibri"/>
                <a:sym typeface="Calibri"/>
              </a:rPr>
              <a:t>Use hedging language if necessary: probably, likely, usually, often.</a:t>
            </a:r>
          </a:p>
          <a:p>
            <a:pPr indent="0" marL="0" marR="0" rtl="0" algn="l">
              <a:spcBef>
                <a:spcPts val="640"/>
              </a:spcBef>
              <a:spcAft>
                <a:spcPts val="0"/>
              </a:spcAft>
              <a:buNone/>
            </a:pPr>
            <a:r>
              <a:t/>
            </a:r>
            <a:endParaRPr sz="2800">
              <a:solidFill>
                <a:schemeClr val="dk1"/>
              </a:solidFill>
              <a:latin typeface="Calibri"/>
              <a:ea typeface="Calibri"/>
              <a:cs typeface="Calibri"/>
              <a:sym typeface="Calibri"/>
            </a:endParaRPr>
          </a:p>
          <a:p>
            <a:pPr indent="0" lvl="0" marL="0" marR="0" rtl="0" algn="l">
              <a:spcBef>
                <a:spcPts val="640"/>
              </a:spcBef>
              <a:spcAft>
                <a:spcPts val="0"/>
              </a:spcAft>
              <a:buNone/>
            </a:pPr>
            <a:r>
              <a:rPr lang="en" sz="2800">
                <a:solidFill>
                  <a:schemeClr val="dk1"/>
                </a:solidFill>
                <a:latin typeface="Calibri"/>
                <a:ea typeface="Calibri"/>
                <a:cs typeface="Calibri"/>
                <a:sym typeface="Calibri"/>
              </a:rPr>
              <a:t>Make notes under your claim referencing the texts and the support you will use.</a:t>
            </a:r>
          </a:p>
        </p:txBody>
      </p:sp>
      <p:pic>
        <p:nvPicPr>
          <p:cNvPr id="130" name="Shape 130"/>
          <p:cNvPicPr preferRelativeResize="0"/>
          <p:nvPr/>
        </p:nvPicPr>
        <p:blipFill>
          <a:blip r:embed="rId3">
            <a:alphaModFix/>
          </a:blip>
          <a:stretch>
            <a:fillRect/>
          </a:stretch>
        </p:blipFill>
        <p:spPr>
          <a:xfrm>
            <a:off x="1231004" y="294654"/>
            <a:ext cx="2562399" cy="959274"/>
          </a:xfrm>
          <a:prstGeom prst="rect">
            <a:avLst/>
          </a:prstGeom>
          <a:noFill/>
          <a:ln>
            <a:noFill/>
          </a:ln>
        </p:spPr>
      </p:pic>
      <p:pic>
        <p:nvPicPr>
          <p:cNvPr id="131" name="Shape 131"/>
          <p:cNvPicPr preferRelativeResize="0"/>
          <p:nvPr/>
        </p:nvPicPr>
        <p:blipFill rotWithShape="1">
          <a:blip r:embed="rId4">
            <a:alphaModFix/>
          </a:blip>
          <a:srcRect b="0" l="0" r="0" t="0"/>
          <a:stretch/>
        </p:blipFill>
        <p:spPr>
          <a:xfrm>
            <a:off x="6781800" y="4378725"/>
            <a:ext cx="1740299" cy="764700"/>
          </a:xfrm>
          <a:prstGeom prst="rect">
            <a:avLst/>
          </a:prstGeom>
          <a:noFill/>
          <a:ln>
            <a:noFill/>
          </a:ln>
        </p:spPr>
      </p:pic>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5" name="Shape 135"/>
        <p:cNvGrpSpPr/>
        <p:nvPr/>
      </p:nvGrpSpPr>
      <p:grpSpPr>
        <a:xfrm>
          <a:off x="0" y="0"/>
          <a:ext cx="0" cy="0"/>
          <a:chOff x="0" y="0"/>
          <a:chExt cx="0" cy="0"/>
        </a:xfrm>
      </p:grpSpPr>
      <p:sp>
        <p:nvSpPr>
          <p:cNvPr id="136" name="Shape 136"/>
          <p:cNvSpPr txBox="1"/>
          <p:nvPr>
            <p:ph type="title"/>
          </p:nvPr>
        </p:nvSpPr>
        <p:spPr>
          <a:xfrm>
            <a:off x="457200" y="205977"/>
            <a:ext cx="8229600" cy="594122"/>
          </a:xfrm>
          <a:prstGeom prst="rect">
            <a:avLst/>
          </a:prstGeom>
          <a:noFill/>
          <a:ln>
            <a:noFill/>
          </a:ln>
        </p:spPr>
        <p:txBody>
          <a:bodyPr anchorCtr="0" anchor="b" bIns="91425" lIns="91425" rIns="91425" tIns="91425">
            <a:noAutofit/>
          </a:bodyPr>
          <a:lstStyle/>
          <a:p>
            <a:pPr indent="0" lvl="0" marL="0" marR="0" rtl="0" algn="ctr">
              <a:spcBef>
                <a:spcPts val="0"/>
              </a:spcBef>
              <a:spcAft>
                <a:spcPts val="0"/>
              </a:spcAft>
              <a:buSzPct val="25000"/>
              <a:buNone/>
            </a:pPr>
            <a:r>
              <a:rPr b="0" baseline="0" i="0" lang="en" sz="4400" u="none" cap="none" strike="noStrike">
                <a:solidFill>
                  <a:schemeClr val="dk1"/>
                </a:solidFill>
                <a:latin typeface="Calibri"/>
                <a:ea typeface="Calibri"/>
                <a:cs typeface="Calibri"/>
                <a:sym typeface="Calibri"/>
              </a:rPr>
              <a:t>What about structure?</a:t>
            </a:r>
          </a:p>
        </p:txBody>
      </p:sp>
      <p:sp>
        <p:nvSpPr>
          <p:cNvPr id="137" name="Shape 137"/>
          <p:cNvSpPr txBox="1"/>
          <p:nvPr>
            <p:ph idx="1" type="body"/>
          </p:nvPr>
        </p:nvSpPr>
        <p:spPr>
          <a:xfrm>
            <a:off x="457200" y="1200150"/>
            <a:ext cx="8229600" cy="3725679"/>
          </a:xfrm>
          <a:prstGeom prst="rect">
            <a:avLst/>
          </a:prstGeom>
          <a:noFill/>
          <a:ln>
            <a:noFill/>
          </a:ln>
        </p:spPr>
        <p:txBody>
          <a:bodyPr anchorCtr="0" anchor="t" bIns="91425" lIns="91425" rIns="91425" tIns="91425">
            <a:noAutofit/>
          </a:bodyPr>
          <a:lstStyle/>
          <a:p>
            <a:pPr indent="0" lvl="0" marL="0" marR="0" rtl="0" algn="l">
              <a:spcBef>
                <a:spcPts val="480"/>
              </a:spcBef>
              <a:spcAft>
                <a:spcPts val="0"/>
              </a:spcAft>
              <a:buNone/>
            </a:pPr>
            <a:r>
              <a:rPr b="0" baseline="0" i="0" lang="en" sz="3600" u="none" cap="none" strike="noStrike">
                <a:solidFill>
                  <a:schemeClr val="dk1"/>
                </a:solidFill>
                <a:latin typeface="Calibri"/>
                <a:ea typeface="Calibri"/>
                <a:cs typeface="Calibri"/>
                <a:sym typeface="Calibri"/>
              </a:rPr>
              <a:t>“Organization is best taught through </a:t>
            </a:r>
            <a:r>
              <a:rPr b="0" baseline="0" i="1" lang="en" sz="3600" u="none" cap="none" strike="noStrike">
                <a:solidFill>
                  <a:schemeClr val="dk1"/>
                </a:solidFill>
                <a:latin typeface="Calibri"/>
                <a:ea typeface="Calibri"/>
                <a:cs typeface="Calibri"/>
                <a:sym typeface="Calibri"/>
              </a:rPr>
              <a:t>multiple </a:t>
            </a:r>
            <a:r>
              <a:rPr b="0" baseline="0" i="0" lang="en" sz="3600" u="none" cap="none" strike="noStrike">
                <a:solidFill>
                  <a:schemeClr val="dk1"/>
                </a:solidFill>
                <a:latin typeface="Calibri"/>
                <a:ea typeface="Calibri"/>
                <a:cs typeface="Calibri"/>
                <a:sym typeface="Calibri"/>
              </a:rPr>
              <a:t>models</a:t>
            </a:r>
            <a:r>
              <a:rPr lang="en" sz="3600">
                <a:solidFill>
                  <a:schemeClr val="dk1"/>
                </a:solidFill>
                <a:latin typeface="Calibri"/>
                <a:ea typeface="Calibri"/>
                <a:cs typeface="Calibri"/>
                <a:sym typeface="Calibri"/>
              </a:rPr>
              <a:t>.”</a:t>
            </a:r>
          </a:p>
          <a:p>
            <a:pPr indent="0" lvl="0" marL="0" marR="0" rtl="0" algn="l">
              <a:spcBef>
                <a:spcPts val="480"/>
              </a:spcBef>
              <a:spcAft>
                <a:spcPts val="0"/>
              </a:spcAft>
              <a:buNone/>
            </a:pPr>
            <a:r>
              <a:t/>
            </a:r>
            <a:endParaRPr sz="3600">
              <a:solidFill>
                <a:schemeClr val="dk1"/>
              </a:solidFill>
              <a:latin typeface="Calibri"/>
              <a:ea typeface="Calibri"/>
              <a:cs typeface="Calibri"/>
              <a:sym typeface="Calibri"/>
            </a:endParaRPr>
          </a:p>
          <a:p>
            <a:pPr indent="0" lvl="0" marL="0" marR="0" rtl="0" algn="l">
              <a:spcBef>
                <a:spcPts val="480"/>
              </a:spcBef>
              <a:spcAft>
                <a:spcPts val="0"/>
              </a:spcAft>
              <a:buNone/>
            </a:pPr>
            <a:r>
              <a:rPr lang="en" sz="3000">
                <a:solidFill>
                  <a:schemeClr val="dk1"/>
                </a:solidFill>
                <a:latin typeface="Calibri"/>
                <a:ea typeface="Calibri"/>
                <a:cs typeface="Calibri"/>
                <a:sym typeface="Calibri"/>
              </a:rPr>
              <a:t>What might that statement mean for our teaching?</a:t>
            </a:r>
          </a:p>
          <a:p>
            <a:pPr indent="-190500" lvl="0" marL="342900" marR="0" rtl="0" algn="l">
              <a:spcBef>
                <a:spcPts val="480"/>
              </a:spcBef>
              <a:spcAft>
                <a:spcPts val="0"/>
              </a:spcAft>
              <a:buClr>
                <a:schemeClr val="dk1"/>
              </a:buClr>
              <a:buFont typeface="Calibri"/>
              <a:buNone/>
            </a:pPr>
            <a:r>
              <a:t/>
            </a:r>
            <a:endParaRPr b="0" baseline="0" i="0" sz="2400" u="none" cap="none" strike="noStrike">
              <a:solidFill>
                <a:schemeClr val="dk1"/>
              </a:solidFill>
              <a:latin typeface="Calibri"/>
              <a:ea typeface="Calibri"/>
              <a:cs typeface="Calibri"/>
              <a:sym typeface="Calibri"/>
            </a:endParaRPr>
          </a:p>
          <a:p>
            <a:pPr indent="628650" lvl="1" marL="742950" marR="0" rtl="0" algn="l">
              <a:spcBef>
                <a:spcPts val="560"/>
              </a:spcBef>
              <a:spcAft>
                <a:spcPts val="0"/>
              </a:spcAft>
              <a:buClr>
                <a:schemeClr val="dk1"/>
              </a:buClr>
              <a:buFont typeface="Calibri"/>
              <a:buNone/>
            </a:pPr>
            <a:r>
              <a:t/>
            </a:r>
            <a:endParaRPr b="0" baseline="0" i="0" sz="2800" u="none" cap="none" strike="noStrike">
              <a:solidFill>
                <a:schemeClr val="dk1"/>
              </a:solidFill>
              <a:latin typeface="Calibri"/>
              <a:ea typeface="Calibri"/>
              <a:cs typeface="Calibri"/>
              <a:sym typeface="Calibri"/>
            </a:endParaRPr>
          </a:p>
        </p:txBody>
      </p:sp>
      <p:pic>
        <p:nvPicPr>
          <p:cNvPr id="138" name="Shape 138"/>
          <p:cNvPicPr preferRelativeResize="0"/>
          <p:nvPr/>
        </p:nvPicPr>
        <p:blipFill rotWithShape="1">
          <a:blip r:embed="rId3">
            <a:alphaModFix/>
          </a:blip>
          <a:srcRect b="0" l="0" r="0" t="0"/>
          <a:stretch/>
        </p:blipFill>
        <p:spPr>
          <a:xfrm>
            <a:off x="6781800" y="4378725"/>
            <a:ext cx="1740299" cy="764700"/>
          </a:xfrm>
          <a:prstGeom prst="rect">
            <a:avLst/>
          </a:prstGeom>
          <a:noFill/>
          <a:ln>
            <a:noFill/>
          </a:ln>
        </p:spPr>
      </p:pic>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3" name="Shape 143"/>
        <p:cNvGrpSpPr/>
        <p:nvPr/>
      </p:nvGrpSpPr>
      <p:grpSpPr>
        <a:xfrm>
          <a:off x="0" y="0"/>
          <a:ext cx="0" cy="0"/>
          <a:chOff x="0" y="0"/>
          <a:chExt cx="0" cy="0"/>
        </a:xfrm>
      </p:grpSpPr>
      <p:sp>
        <p:nvSpPr>
          <p:cNvPr id="144" name="Shape 144"/>
          <p:cNvSpPr txBox="1"/>
          <p:nvPr>
            <p:ph type="title"/>
          </p:nvPr>
        </p:nvSpPr>
        <p:spPr>
          <a:xfrm>
            <a:off x="457200" y="205978"/>
            <a:ext cx="8229600" cy="857400"/>
          </a:xfrm>
          <a:prstGeom prst="rect">
            <a:avLst/>
          </a:prstGeom>
          <a:noFill/>
          <a:ln>
            <a:noFill/>
          </a:ln>
        </p:spPr>
        <p:txBody>
          <a:bodyPr anchorCtr="0" anchor="b" bIns="91425" lIns="91425" rIns="91425" tIns="91425">
            <a:noAutofit/>
          </a:bodyPr>
          <a:lstStyle/>
          <a:p>
            <a:pPr indent="0" lvl="0" marL="0" marR="0" rtl="0" algn="ctr">
              <a:spcBef>
                <a:spcPts val="0"/>
              </a:spcBef>
              <a:spcAft>
                <a:spcPts val="0"/>
              </a:spcAft>
              <a:buSzPct val="25000"/>
              <a:buNone/>
            </a:pPr>
            <a:r>
              <a:rPr b="0" baseline="0" i="0" lang="en" sz="4400" u="none" cap="none" strike="noStrike">
                <a:solidFill>
                  <a:schemeClr val="dk1"/>
                </a:solidFill>
                <a:latin typeface="Calibri"/>
                <a:ea typeface="Calibri"/>
                <a:cs typeface="Calibri"/>
                <a:sym typeface="Calibri"/>
              </a:rPr>
              <a:t>Kernel Essays:</a:t>
            </a:r>
            <a:r>
              <a:rPr lang="en" sz="4400">
                <a:solidFill>
                  <a:schemeClr val="dk1"/>
                </a:solidFill>
                <a:latin typeface="Calibri"/>
                <a:ea typeface="Calibri"/>
                <a:cs typeface="Calibri"/>
                <a:sym typeface="Calibri"/>
              </a:rPr>
              <a:t> </a:t>
            </a:r>
            <a:r>
              <a:rPr b="0" baseline="0" i="0" lang="en" sz="4400" u="none" cap="none" strike="noStrike">
                <a:solidFill>
                  <a:schemeClr val="dk1"/>
                </a:solidFill>
                <a:latin typeface="Calibri"/>
                <a:ea typeface="Calibri"/>
                <a:cs typeface="Calibri"/>
                <a:sym typeface="Calibri"/>
              </a:rPr>
              <a:t>Patterns of Thinking</a:t>
            </a:r>
          </a:p>
        </p:txBody>
      </p:sp>
      <p:sp>
        <p:nvSpPr>
          <p:cNvPr id="145" name="Shape 145"/>
          <p:cNvSpPr txBox="1"/>
          <p:nvPr>
            <p:ph idx="1" type="body"/>
          </p:nvPr>
        </p:nvSpPr>
        <p:spPr>
          <a:xfrm>
            <a:off x="457200" y="1200150"/>
            <a:ext cx="8229600" cy="3725679"/>
          </a:xfrm>
          <a:prstGeom prst="rect">
            <a:avLst/>
          </a:prstGeom>
          <a:noFill/>
          <a:ln>
            <a:noFill/>
          </a:ln>
        </p:spPr>
        <p:txBody>
          <a:bodyPr anchorCtr="0" anchor="t" bIns="91425" lIns="91425" rIns="91425" tIns="91425">
            <a:noAutofit/>
          </a:bodyPr>
          <a:lstStyle/>
          <a:p>
            <a:pPr indent="-342900" lvl="0" marL="342900" marR="0" rtl="0" algn="l">
              <a:spcBef>
                <a:spcPts val="640"/>
              </a:spcBef>
              <a:spcAft>
                <a:spcPts val="0"/>
              </a:spcAft>
              <a:buClr>
                <a:schemeClr val="dk1"/>
              </a:buClr>
              <a:buSzPct val="100000"/>
              <a:buFont typeface="Calibri"/>
              <a:buChar char="•"/>
            </a:pPr>
            <a:r>
              <a:rPr b="0" baseline="0" i="0" lang="en" sz="3200" u="none" cap="none" strike="noStrike">
                <a:solidFill>
                  <a:schemeClr val="dk1"/>
                </a:solidFill>
                <a:latin typeface="Calibri"/>
                <a:ea typeface="Calibri"/>
                <a:cs typeface="Calibri"/>
                <a:sym typeface="Calibri"/>
              </a:rPr>
              <a:t>Pick one of </a:t>
            </a:r>
            <a:r>
              <a:rPr lang="en" sz="3200">
                <a:solidFill>
                  <a:schemeClr val="dk1"/>
                </a:solidFill>
                <a:latin typeface="Calibri"/>
                <a:ea typeface="Calibri"/>
                <a:cs typeface="Calibri"/>
                <a:sym typeface="Calibri"/>
              </a:rPr>
              <a:t>Bernabei’s</a:t>
            </a:r>
            <a:r>
              <a:rPr b="0" baseline="0" i="0" lang="en" sz="3200" u="none" cap="none" strike="noStrike">
                <a:solidFill>
                  <a:schemeClr val="dk1"/>
                </a:solidFill>
                <a:latin typeface="Calibri"/>
                <a:ea typeface="Calibri"/>
                <a:cs typeface="Calibri"/>
                <a:sym typeface="Calibri"/>
              </a:rPr>
              <a:t> structures to develop, using the evidence you’ve identified.  </a:t>
            </a:r>
          </a:p>
          <a:p>
            <a:pPr indent="-342900" lvl="0" marL="342900" marR="0" rtl="0" algn="l">
              <a:spcBef>
                <a:spcPts val="640"/>
              </a:spcBef>
              <a:spcAft>
                <a:spcPts val="0"/>
              </a:spcAft>
              <a:buClr>
                <a:schemeClr val="dk1"/>
              </a:buClr>
              <a:buSzPct val="100000"/>
              <a:buFont typeface="Calibri"/>
              <a:buChar char="•"/>
            </a:pPr>
            <a:r>
              <a:rPr b="0" baseline="0" i="0" lang="en" sz="3200" u="none" cap="none" strike="noStrike">
                <a:solidFill>
                  <a:schemeClr val="dk1"/>
                </a:solidFill>
                <a:latin typeface="Calibri"/>
                <a:ea typeface="Calibri"/>
                <a:cs typeface="Calibri"/>
                <a:sym typeface="Calibri"/>
              </a:rPr>
              <a:t>Write</a:t>
            </a:r>
            <a:r>
              <a:rPr lang="en" sz="3200">
                <a:latin typeface="Calibri"/>
                <a:ea typeface="Calibri"/>
                <a:cs typeface="Calibri"/>
                <a:sym typeface="Calibri"/>
              </a:rPr>
              <a:t> </a:t>
            </a:r>
            <a:r>
              <a:rPr lang="en"/>
              <a:t>a sentence or two in each box.</a:t>
            </a:r>
          </a:p>
          <a:p>
            <a:pPr indent="-342900" lvl="0" marL="342900" marR="0" rtl="0" algn="l">
              <a:spcBef>
                <a:spcPts val="640"/>
              </a:spcBef>
              <a:spcAft>
                <a:spcPts val="0"/>
              </a:spcAft>
              <a:buClr>
                <a:schemeClr val="dk1"/>
              </a:buClr>
              <a:buSzPct val="106666"/>
              <a:buFont typeface="Calibri"/>
              <a:buChar char="•"/>
            </a:pPr>
            <a:r>
              <a:rPr lang="en"/>
              <a:t>Do you have a piece that hangs together?</a:t>
            </a:r>
          </a:p>
          <a:p>
            <a:pPr lvl="0" marR="0" rtl="0" algn="l">
              <a:spcBef>
                <a:spcPts val="640"/>
              </a:spcBef>
              <a:spcAft>
                <a:spcPts val="0"/>
              </a:spcAft>
              <a:buNone/>
            </a:pPr>
            <a:r>
              <a:t/>
            </a:r>
            <a:endParaRPr/>
          </a:p>
          <a:p>
            <a:pPr indent="0" lvl="0" marL="0" marR="0" rtl="0" algn="l">
              <a:spcBef>
                <a:spcPts val="640"/>
              </a:spcBef>
              <a:spcAft>
                <a:spcPts val="0"/>
              </a:spcAft>
              <a:buClr>
                <a:schemeClr val="dk1"/>
              </a:buClr>
              <a:buFont typeface="Calibri"/>
              <a:buNone/>
            </a:pPr>
            <a:r>
              <a:t/>
            </a:r>
            <a:endParaRPr b="0" baseline="0" i="0" sz="3200" u="none" cap="none" strike="noStrike">
              <a:solidFill>
                <a:schemeClr val="dk1"/>
              </a:solidFill>
              <a:latin typeface="Calibri"/>
              <a:ea typeface="Calibri"/>
              <a:cs typeface="Calibri"/>
              <a:sym typeface="Calibri"/>
            </a:endParaRPr>
          </a:p>
        </p:txBody>
      </p:sp>
      <p:pic>
        <p:nvPicPr>
          <p:cNvPr id="146" name="Shape 146"/>
          <p:cNvPicPr preferRelativeResize="0"/>
          <p:nvPr/>
        </p:nvPicPr>
        <p:blipFill rotWithShape="1">
          <a:blip r:embed="rId3">
            <a:alphaModFix/>
          </a:blip>
          <a:srcRect b="0" l="0" r="0" t="0"/>
          <a:stretch/>
        </p:blipFill>
        <p:spPr>
          <a:xfrm>
            <a:off x="6781800" y="4378725"/>
            <a:ext cx="1740299" cy="764700"/>
          </a:xfrm>
          <a:prstGeom prst="rect">
            <a:avLst/>
          </a:prstGeom>
          <a:noFill/>
          <a:ln>
            <a:noFill/>
          </a:ln>
        </p:spPr>
      </p:pic>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0" name="Shape 150"/>
        <p:cNvGrpSpPr/>
        <p:nvPr/>
      </p:nvGrpSpPr>
      <p:grpSpPr>
        <a:xfrm>
          <a:off x="0" y="0"/>
          <a:ext cx="0" cy="0"/>
          <a:chOff x="0" y="0"/>
          <a:chExt cx="0" cy="0"/>
        </a:xfrm>
      </p:grpSpPr>
      <p:sp>
        <p:nvSpPr>
          <p:cNvPr id="151" name="Shape 151"/>
          <p:cNvSpPr/>
          <p:nvPr/>
        </p:nvSpPr>
        <p:spPr>
          <a:xfrm>
            <a:off x="587625" y="451900"/>
            <a:ext cx="2444999" cy="4138200"/>
          </a:xfrm>
          <a:prstGeom prst="rect">
            <a:avLst/>
          </a:prstGeom>
          <a:solidFill>
            <a:srgbClr val="EFEFEF"/>
          </a:solidFill>
          <a:ln cap="flat" cmpd="sng" w="19050">
            <a:solidFill>
              <a:schemeClr val="dk2"/>
            </a:solidFill>
            <a:prstDash val="solid"/>
            <a:round/>
            <a:headEnd len="med" w="med" type="none"/>
            <a:tailEnd len="med" w="med" type="none"/>
          </a:ln>
        </p:spPr>
        <p:txBody>
          <a:bodyPr anchorCtr="0" anchor="ctr" bIns="91425" lIns="91425" rIns="91425" tIns="91425">
            <a:noAutofit/>
          </a:bodyPr>
          <a:lstStyle/>
          <a:p>
            <a:pPr>
              <a:spcBef>
                <a:spcPts val="0"/>
              </a:spcBef>
              <a:buNone/>
            </a:pPr>
            <a:r>
              <a:t/>
            </a:r>
            <a:endParaRPr/>
          </a:p>
        </p:txBody>
      </p:sp>
      <p:sp>
        <p:nvSpPr>
          <p:cNvPr id="152" name="Shape 152"/>
          <p:cNvSpPr/>
          <p:nvPr/>
        </p:nvSpPr>
        <p:spPr>
          <a:xfrm>
            <a:off x="3329887" y="451900"/>
            <a:ext cx="2444999" cy="4138200"/>
          </a:xfrm>
          <a:prstGeom prst="rect">
            <a:avLst/>
          </a:prstGeom>
          <a:solidFill>
            <a:srgbClr val="EFEFEF"/>
          </a:solidFill>
          <a:ln cap="flat" cmpd="sng" w="19050">
            <a:solidFill>
              <a:schemeClr val="dk2"/>
            </a:solidFill>
            <a:prstDash val="solid"/>
            <a:round/>
            <a:headEnd len="med" w="med" type="none"/>
            <a:tailEnd len="med" w="med" type="none"/>
          </a:ln>
        </p:spPr>
        <p:txBody>
          <a:bodyPr anchorCtr="0" anchor="ctr" bIns="91425" lIns="91425" rIns="91425" tIns="91425">
            <a:noAutofit/>
          </a:bodyPr>
          <a:lstStyle/>
          <a:p>
            <a:pPr>
              <a:spcBef>
                <a:spcPts val="0"/>
              </a:spcBef>
              <a:buNone/>
            </a:pPr>
            <a:r>
              <a:rPr lang="en"/>
              <a:t>‘</a:t>
            </a:r>
          </a:p>
        </p:txBody>
      </p:sp>
      <p:sp>
        <p:nvSpPr>
          <p:cNvPr id="153" name="Shape 153"/>
          <p:cNvSpPr/>
          <p:nvPr/>
        </p:nvSpPr>
        <p:spPr>
          <a:xfrm>
            <a:off x="6072175" y="502650"/>
            <a:ext cx="2444999" cy="4087499"/>
          </a:xfrm>
          <a:prstGeom prst="rect">
            <a:avLst/>
          </a:prstGeom>
          <a:solidFill>
            <a:srgbClr val="EFEFEF"/>
          </a:solidFill>
          <a:ln cap="flat" cmpd="sng" w="19050">
            <a:solidFill>
              <a:schemeClr val="dk2"/>
            </a:solidFill>
            <a:prstDash val="solid"/>
            <a:round/>
            <a:headEnd len="med" w="med" type="none"/>
            <a:tailEnd len="med" w="med" type="none"/>
          </a:ln>
        </p:spPr>
        <p:txBody>
          <a:bodyPr anchorCtr="0" anchor="ctr" bIns="91425" lIns="91425" rIns="91425" tIns="91425">
            <a:noAutofit/>
          </a:bodyPr>
          <a:lstStyle/>
          <a:p>
            <a:pPr>
              <a:spcBef>
                <a:spcPts val="0"/>
              </a:spcBef>
              <a:buNone/>
            </a:pPr>
            <a:r>
              <a:t/>
            </a:r>
            <a:endParaRPr/>
          </a:p>
        </p:txBody>
      </p:sp>
      <p:sp>
        <p:nvSpPr>
          <p:cNvPr id="154" name="Shape 154"/>
          <p:cNvSpPr txBox="1"/>
          <p:nvPr/>
        </p:nvSpPr>
        <p:spPr>
          <a:xfrm>
            <a:off x="651025" y="470000"/>
            <a:ext cx="2318100" cy="679200"/>
          </a:xfrm>
          <a:prstGeom prst="rect">
            <a:avLst/>
          </a:prstGeom>
          <a:noFill/>
          <a:ln>
            <a:noFill/>
          </a:ln>
        </p:spPr>
        <p:txBody>
          <a:bodyPr anchorCtr="0" anchor="t" bIns="91425" lIns="91425" rIns="91425" tIns="91425">
            <a:noAutofit/>
          </a:bodyPr>
          <a:lstStyle/>
          <a:p>
            <a:pPr>
              <a:spcBef>
                <a:spcPts val="0"/>
              </a:spcBef>
              <a:buNone/>
            </a:pPr>
            <a:r>
              <a:rPr b="1" lang="en" sz="1800"/>
              <a:t>First I thought this</a:t>
            </a:r>
          </a:p>
        </p:txBody>
      </p:sp>
      <p:sp>
        <p:nvSpPr>
          <p:cNvPr id="155" name="Shape 155"/>
          <p:cNvSpPr txBox="1"/>
          <p:nvPr/>
        </p:nvSpPr>
        <p:spPr>
          <a:xfrm>
            <a:off x="3403875" y="460950"/>
            <a:ext cx="2275799" cy="416699"/>
          </a:xfrm>
          <a:prstGeom prst="rect">
            <a:avLst/>
          </a:prstGeom>
          <a:noFill/>
          <a:ln>
            <a:noFill/>
          </a:ln>
        </p:spPr>
        <p:txBody>
          <a:bodyPr anchorCtr="0" anchor="t" bIns="91425" lIns="91425" rIns="91425" tIns="91425">
            <a:noAutofit/>
          </a:bodyPr>
          <a:lstStyle/>
          <a:p>
            <a:pPr>
              <a:spcBef>
                <a:spcPts val="0"/>
              </a:spcBef>
              <a:buNone/>
            </a:pPr>
            <a:r>
              <a:rPr b="1" lang="en" sz="1800"/>
              <a:t>Then I learned this</a:t>
            </a:r>
          </a:p>
        </p:txBody>
      </p:sp>
      <p:sp>
        <p:nvSpPr>
          <p:cNvPr id="156" name="Shape 156"/>
          <p:cNvSpPr txBox="1"/>
          <p:nvPr/>
        </p:nvSpPr>
        <p:spPr>
          <a:xfrm>
            <a:off x="6176275" y="483600"/>
            <a:ext cx="2236799" cy="371400"/>
          </a:xfrm>
          <a:prstGeom prst="rect">
            <a:avLst/>
          </a:prstGeom>
          <a:noFill/>
          <a:ln>
            <a:noFill/>
          </a:ln>
        </p:spPr>
        <p:txBody>
          <a:bodyPr anchorCtr="0" anchor="t" bIns="91425" lIns="91425" rIns="91425" tIns="91425">
            <a:noAutofit/>
          </a:bodyPr>
          <a:lstStyle/>
          <a:p>
            <a:pPr>
              <a:spcBef>
                <a:spcPts val="0"/>
              </a:spcBef>
              <a:buNone/>
            </a:pPr>
            <a:r>
              <a:rPr b="1" lang="en" sz="1800"/>
              <a:t>Now I think this</a:t>
            </a:r>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0" name="Shape 160"/>
        <p:cNvGrpSpPr/>
        <p:nvPr/>
      </p:nvGrpSpPr>
      <p:grpSpPr>
        <a:xfrm>
          <a:off x="0" y="0"/>
          <a:ext cx="0" cy="0"/>
          <a:chOff x="0" y="0"/>
          <a:chExt cx="0" cy="0"/>
        </a:xfrm>
      </p:grpSpPr>
      <p:sp>
        <p:nvSpPr>
          <p:cNvPr id="161" name="Shape 161"/>
          <p:cNvSpPr/>
          <p:nvPr/>
        </p:nvSpPr>
        <p:spPr>
          <a:xfrm>
            <a:off x="587625" y="451900"/>
            <a:ext cx="2444999" cy="4138200"/>
          </a:xfrm>
          <a:prstGeom prst="rect">
            <a:avLst/>
          </a:prstGeom>
          <a:solidFill>
            <a:srgbClr val="EFEFEF"/>
          </a:solidFill>
          <a:ln cap="flat" cmpd="sng" w="19050">
            <a:solidFill>
              <a:schemeClr val="dk2"/>
            </a:solidFill>
            <a:prstDash val="solid"/>
            <a:round/>
            <a:headEnd len="med" w="med" type="none"/>
            <a:tailEnd len="med" w="med" type="none"/>
          </a:ln>
        </p:spPr>
        <p:txBody>
          <a:bodyPr anchorCtr="0" anchor="ctr" bIns="91425" lIns="91425" rIns="91425" tIns="91425">
            <a:noAutofit/>
          </a:bodyPr>
          <a:lstStyle/>
          <a:p>
            <a:pPr>
              <a:spcBef>
                <a:spcPts val="0"/>
              </a:spcBef>
              <a:buNone/>
            </a:pPr>
            <a:r>
              <a:t/>
            </a:r>
            <a:endParaRPr/>
          </a:p>
        </p:txBody>
      </p:sp>
      <p:sp>
        <p:nvSpPr>
          <p:cNvPr id="162" name="Shape 162"/>
          <p:cNvSpPr/>
          <p:nvPr/>
        </p:nvSpPr>
        <p:spPr>
          <a:xfrm>
            <a:off x="3329887" y="451900"/>
            <a:ext cx="2444999" cy="4138200"/>
          </a:xfrm>
          <a:prstGeom prst="rect">
            <a:avLst/>
          </a:prstGeom>
          <a:solidFill>
            <a:srgbClr val="EFEFEF"/>
          </a:solidFill>
          <a:ln cap="flat" cmpd="sng" w="19050">
            <a:solidFill>
              <a:schemeClr val="dk2"/>
            </a:solidFill>
            <a:prstDash val="solid"/>
            <a:round/>
            <a:headEnd len="med" w="med" type="none"/>
            <a:tailEnd len="med" w="med" type="none"/>
          </a:ln>
        </p:spPr>
        <p:txBody>
          <a:bodyPr anchorCtr="0" anchor="ctr" bIns="91425" lIns="91425" rIns="91425" tIns="91425">
            <a:noAutofit/>
          </a:bodyPr>
          <a:lstStyle/>
          <a:p>
            <a:pPr lvl="0" rtl="0">
              <a:spcBef>
                <a:spcPts val="0"/>
              </a:spcBef>
              <a:buNone/>
            </a:pPr>
            <a:r>
              <a:rPr lang="en"/>
              <a:t>‘</a:t>
            </a:r>
          </a:p>
        </p:txBody>
      </p:sp>
      <p:sp>
        <p:nvSpPr>
          <p:cNvPr id="163" name="Shape 163"/>
          <p:cNvSpPr/>
          <p:nvPr/>
        </p:nvSpPr>
        <p:spPr>
          <a:xfrm>
            <a:off x="6072175" y="502650"/>
            <a:ext cx="2444999" cy="4087499"/>
          </a:xfrm>
          <a:prstGeom prst="rect">
            <a:avLst/>
          </a:prstGeom>
          <a:solidFill>
            <a:srgbClr val="EFEFEF"/>
          </a:solidFill>
          <a:ln cap="flat" cmpd="sng" w="19050">
            <a:solidFill>
              <a:schemeClr val="dk2"/>
            </a:solidFill>
            <a:prstDash val="solid"/>
            <a:round/>
            <a:headEnd len="med" w="med" type="none"/>
            <a:tailEnd len="med" w="med" type="none"/>
          </a:ln>
        </p:spPr>
        <p:txBody>
          <a:bodyPr anchorCtr="0" anchor="ctr" bIns="91425" lIns="91425" rIns="91425" tIns="91425">
            <a:noAutofit/>
          </a:bodyPr>
          <a:lstStyle/>
          <a:p>
            <a:pPr>
              <a:spcBef>
                <a:spcPts val="0"/>
              </a:spcBef>
              <a:buNone/>
            </a:pPr>
            <a:r>
              <a:t/>
            </a:r>
            <a:endParaRPr/>
          </a:p>
        </p:txBody>
      </p:sp>
      <p:sp>
        <p:nvSpPr>
          <p:cNvPr id="164" name="Shape 164"/>
          <p:cNvSpPr txBox="1"/>
          <p:nvPr/>
        </p:nvSpPr>
        <p:spPr>
          <a:xfrm>
            <a:off x="651025" y="470000"/>
            <a:ext cx="2318100" cy="679200"/>
          </a:xfrm>
          <a:prstGeom prst="rect">
            <a:avLst/>
          </a:prstGeom>
          <a:noFill/>
          <a:ln>
            <a:noFill/>
          </a:ln>
        </p:spPr>
        <p:txBody>
          <a:bodyPr anchorCtr="0" anchor="t" bIns="91425" lIns="91425" rIns="91425" tIns="91425">
            <a:noAutofit/>
          </a:bodyPr>
          <a:lstStyle/>
          <a:p>
            <a:pPr rtl="0">
              <a:spcBef>
                <a:spcPts val="0"/>
              </a:spcBef>
              <a:buNone/>
            </a:pPr>
            <a:r>
              <a:rPr b="1" lang="en" sz="1800"/>
              <a:t>First I thought this</a:t>
            </a:r>
          </a:p>
          <a:p>
            <a:pPr rtl="0">
              <a:spcBef>
                <a:spcPts val="0"/>
              </a:spcBef>
              <a:buNone/>
            </a:pPr>
            <a:r>
              <a:t/>
            </a:r>
            <a:endParaRPr b="1" sz="1800"/>
          </a:p>
          <a:p>
            <a:pPr lvl="0" rtl="0">
              <a:spcBef>
                <a:spcPts val="0"/>
              </a:spcBef>
              <a:buNone/>
            </a:pPr>
            <a:r>
              <a:rPr lang="en" sz="1800"/>
              <a:t>I thought that my watching </a:t>
            </a:r>
            <a:r>
              <a:rPr i="1" lang="en" sz="1800"/>
              <a:t>Master Chef </a:t>
            </a:r>
            <a:r>
              <a:rPr lang="en" sz="1800"/>
              <a:t>was a benign activity to comfortably pass my time.</a:t>
            </a:r>
          </a:p>
        </p:txBody>
      </p:sp>
      <p:sp>
        <p:nvSpPr>
          <p:cNvPr id="165" name="Shape 165"/>
          <p:cNvSpPr txBox="1"/>
          <p:nvPr/>
        </p:nvSpPr>
        <p:spPr>
          <a:xfrm>
            <a:off x="3403875" y="460950"/>
            <a:ext cx="2275799" cy="416699"/>
          </a:xfrm>
          <a:prstGeom prst="rect">
            <a:avLst/>
          </a:prstGeom>
          <a:noFill/>
          <a:ln>
            <a:noFill/>
          </a:ln>
        </p:spPr>
        <p:txBody>
          <a:bodyPr anchorCtr="0" anchor="t" bIns="91425" lIns="91425" rIns="91425" tIns="91425">
            <a:noAutofit/>
          </a:bodyPr>
          <a:lstStyle/>
          <a:p>
            <a:pPr rtl="0">
              <a:spcBef>
                <a:spcPts val="0"/>
              </a:spcBef>
              <a:buNone/>
            </a:pPr>
            <a:r>
              <a:rPr b="1" lang="en" sz="1800"/>
              <a:t>Then I learned this</a:t>
            </a:r>
          </a:p>
          <a:p>
            <a:pPr rtl="0">
              <a:spcBef>
                <a:spcPts val="0"/>
              </a:spcBef>
              <a:buNone/>
            </a:pPr>
            <a:r>
              <a:t/>
            </a:r>
            <a:endParaRPr b="1" sz="1800"/>
          </a:p>
          <a:p>
            <a:pPr lvl="0" rtl="0">
              <a:spcBef>
                <a:spcPts val="0"/>
              </a:spcBef>
              <a:buNone/>
            </a:pPr>
            <a:r>
              <a:t/>
            </a:r>
            <a:endParaRPr sz="1800"/>
          </a:p>
        </p:txBody>
      </p:sp>
      <p:sp>
        <p:nvSpPr>
          <p:cNvPr id="166" name="Shape 166"/>
          <p:cNvSpPr txBox="1"/>
          <p:nvPr/>
        </p:nvSpPr>
        <p:spPr>
          <a:xfrm>
            <a:off x="6176275" y="483600"/>
            <a:ext cx="2236799" cy="371400"/>
          </a:xfrm>
          <a:prstGeom prst="rect">
            <a:avLst/>
          </a:prstGeom>
          <a:noFill/>
          <a:ln>
            <a:noFill/>
          </a:ln>
        </p:spPr>
        <p:txBody>
          <a:bodyPr anchorCtr="0" anchor="t" bIns="91425" lIns="91425" rIns="91425" tIns="91425">
            <a:noAutofit/>
          </a:bodyPr>
          <a:lstStyle/>
          <a:p>
            <a:pPr rtl="0">
              <a:spcBef>
                <a:spcPts val="0"/>
              </a:spcBef>
              <a:buNone/>
            </a:pPr>
            <a:r>
              <a:rPr b="1" lang="en" sz="1800"/>
              <a:t>Now I think this</a:t>
            </a:r>
          </a:p>
          <a:p>
            <a:pPr rtl="0">
              <a:spcBef>
                <a:spcPts val="0"/>
              </a:spcBef>
              <a:buNone/>
            </a:pPr>
            <a:r>
              <a:t/>
            </a:r>
            <a:endParaRPr b="1" sz="1800"/>
          </a:p>
          <a:p>
            <a:pPr lvl="0" rtl="0">
              <a:spcBef>
                <a:spcPts val="0"/>
              </a:spcBef>
              <a:buNone/>
            </a:pPr>
            <a:r>
              <a:t/>
            </a:r>
            <a:endParaRPr sz="1800"/>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0" name="Shape 170"/>
        <p:cNvGrpSpPr/>
        <p:nvPr/>
      </p:nvGrpSpPr>
      <p:grpSpPr>
        <a:xfrm>
          <a:off x="0" y="0"/>
          <a:ext cx="0" cy="0"/>
          <a:chOff x="0" y="0"/>
          <a:chExt cx="0" cy="0"/>
        </a:xfrm>
      </p:grpSpPr>
      <p:sp>
        <p:nvSpPr>
          <p:cNvPr id="171" name="Shape 171"/>
          <p:cNvSpPr/>
          <p:nvPr/>
        </p:nvSpPr>
        <p:spPr>
          <a:xfrm>
            <a:off x="587625" y="451900"/>
            <a:ext cx="2444999" cy="4138200"/>
          </a:xfrm>
          <a:prstGeom prst="rect">
            <a:avLst/>
          </a:prstGeom>
          <a:solidFill>
            <a:srgbClr val="EFEFEF"/>
          </a:solidFill>
          <a:ln cap="flat" cmpd="sng" w="19050">
            <a:solidFill>
              <a:schemeClr val="dk2"/>
            </a:solidFill>
            <a:prstDash val="solid"/>
            <a:round/>
            <a:headEnd len="med" w="med" type="none"/>
            <a:tailEnd len="med" w="med" type="none"/>
          </a:ln>
        </p:spPr>
        <p:txBody>
          <a:bodyPr anchorCtr="0" anchor="ctr" bIns="91425" lIns="91425" rIns="91425" tIns="91425">
            <a:noAutofit/>
          </a:bodyPr>
          <a:lstStyle/>
          <a:p>
            <a:pPr>
              <a:spcBef>
                <a:spcPts val="0"/>
              </a:spcBef>
              <a:buNone/>
            </a:pPr>
            <a:r>
              <a:t/>
            </a:r>
            <a:endParaRPr/>
          </a:p>
        </p:txBody>
      </p:sp>
      <p:sp>
        <p:nvSpPr>
          <p:cNvPr id="172" name="Shape 172"/>
          <p:cNvSpPr/>
          <p:nvPr/>
        </p:nvSpPr>
        <p:spPr>
          <a:xfrm>
            <a:off x="3329887" y="451900"/>
            <a:ext cx="2444999" cy="4138200"/>
          </a:xfrm>
          <a:prstGeom prst="rect">
            <a:avLst/>
          </a:prstGeom>
          <a:solidFill>
            <a:srgbClr val="EFEFEF"/>
          </a:solidFill>
          <a:ln cap="flat" cmpd="sng" w="19050">
            <a:solidFill>
              <a:schemeClr val="dk2"/>
            </a:solidFill>
            <a:prstDash val="solid"/>
            <a:round/>
            <a:headEnd len="med" w="med" type="none"/>
            <a:tailEnd len="med" w="med" type="none"/>
          </a:ln>
        </p:spPr>
        <p:txBody>
          <a:bodyPr anchorCtr="0" anchor="ctr" bIns="91425" lIns="91425" rIns="91425" tIns="91425">
            <a:noAutofit/>
          </a:bodyPr>
          <a:lstStyle/>
          <a:p>
            <a:pPr lvl="0" rtl="0">
              <a:spcBef>
                <a:spcPts val="0"/>
              </a:spcBef>
              <a:buNone/>
            </a:pPr>
            <a:r>
              <a:rPr lang="en"/>
              <a:t>‘</a:t>
            </a:r>
          </a:p>
        </p:txBody>
      </p:sp>
      <p:sp>
        <p:nvSpPr>
          <p:cNvPr id="173" name="Shape 173"/>
          <p:cNvSpPr/>
          <p:nvPr/>
        </p:nvSpPr>
        <p:spPr>
          <a:xfrm>
            <a:off x="6072175" y="502650"/>
            <a:ext cx="2444999" cy="4087499"/>
          </a:xfrm>
          <a:prstGeom prst="rect">
            <a:avLst/>
          </a:prstGeom>
          <a:solidFill>
            <a:srgbClr val="EFEFEF"/>
          </a:solidFill>
          <a:ln cap="flat" cmpd="sng" w="19050">
            <a:solidFill>
              <a:schemeClr val="dk2"/>
            </a:solidFill>
            <a:prstDash val="solid"/>
            <a:round/>
            <a:headEnd len="med" w="med" type="none"/>
            <a:tailEnd len="med" w="med" type="none"/>
          </a:ln>
        </p:spPr>
        <p:txBody>
          <a:bodyPr anchorCtr="0" anchor="ctr" bIns="91425" lIns="91425" rIns="91425" tIns="91425">
            <a:noAutofit/>
          </a:bodyPr>
          <a:lstStyle/>
          <a:p>
            <a:pPr>
              <a:spcBef>
                <a:spcPts val="0"/>
              </a:spcBef>
              <a:buNone/>
            </a:pPr>
            <a:r>
              <a:t/>
            </a:r>
            <a:endParaRPr/>
          </a:p>
        </p:txBody>
      </p:sp>
      <p:sp>
        <p:nvSpPr>
          <p:cNvPr id="174" name="Shape 174"/>
          <p:cNvSpPr txBox="1"/>
          <p:nvPr/>
        </p:nvSpPr>
        <p:spPr>
          <a:xfrm>
            <a:off x="651025" y="470000"/>
            <a:ext cx="2318100" cy="679200"/>
          </a:xfrm>
          <a:prstGeom prst="rect">
            <a:avLst/>
          </a:prstGeom>
          <a:noFill/>
          <a:ln>
            <a:noFill/>
          </a:ln>
        </p:spPr>
        <p:txBody>
          <a:bodyPr anchorCtr="0" anchor="t" bIns="91425" lIns="91425" rIns="91425" tIns="91425">
            <a:noAutofit/>
          </a:bodyPr>
          <a:lstStyle/>
          <a:p>
            <a:pPr lvl="0" rtl="0">
              <a:spcBef>
                <a:spcPts val="0"/>
              </a:spcBef>
              <a:buNone/>
            </a:pPr>
            <a:r>
              <a:rPr b="1" lang="en" sz="1800"/>
              <a:t>First I thought this</a:t>
            </a:r>
          </a:p>
          <a:p>
            <a:pPr lvl="0" rtl="0">
              <a:spcBef>
                <a:spcPts val="0"/>
              </a:spcBef>
              <a:buNone/>
            </a:pPr>
            <a:r>
              <a:t/>
            </a:r>
            <a:endParaRPr b="1" sz="1800"/>
          </a:p>
          <a:p>
            <a:pPr lvl="0" rtl="0">
              <a:spcBef>
                <a:spcPts val="0"/>
              </a:spcBef>
              <a:buNone/>
            </a:pPr>
            <a:r>
              <a:rPr lang="en" sz="1800"/>
              <a:t>I thought that my watching </a:t>
            </a:r>
            <a:r>
              <a:rPr i="1" lang="en" sz="1800"/>
              <a:t>Master Chef </a:t>
            </a:r>
            <a:r>
              <a:rPr lang="en" sz="1800"/>
              <a:t>was a benign activity to comfortably pass my time.</a:t>
            </a:r>
          </a:p>
        </p:txBody>
      </p:sp>
      <p:sp>
        <p:nvSpPr>
          <p:cNvPr id="175" name="Shape 175"/>
          <p:cNvSpPr txBox="1"/>
          <p:nvPr/>
        </p:nvSpPr>
        <p:spPr>
          <a:xfrm>
            <a:off x="3403875" y="460950"/>
            <a:ext cx="2275799" cy="416699"/>
          </a:xfrm>
          <a:prstGeom prst="rect">
            <a:avLst/>
          </a:prstGeom>
          <a:noFill/>
          <a:ln>
            <a:noFill/>
          </a:ln>
        </p:spPr>
        <p:txBody>
          <a:bodyPr anchorCtr="0" anchor="t" bIns="91425" lIns="91425" rIns="91425" tIns="91425">
            <a:noAutofit/>
          </a:bodyPr>
          <a:lstStyle/>
          <a:p>
            <a:pPr lvl="0" rtl="0">
              <a:spcBef>
                <a:spcPts val="0"/>
              </a:spcBef>
              <a:buNone/>
            </a:pPr>
            <a:r>
              <a:rPr b="1" lang="en" sz="1800"/>
              <a:t>Then I learned this</a:t>
            </a:r>
          </a:p>
          <a:p>
            <a:pPr lvl="0" rtl="0">
              <a:spcBef>
                <a:spcPts val="0"/>
              </a:spcBef>
              <a:buNone/>
            </a:pPr>
            <a:r>
              <a:t/>
            </a:r>
            <a:endParaRPr b="1" sz="1800"/>
          </a:p>
          <a:p>
            <a:pPr lvl="0" rtl="0">
              <a:spcBef>
                <a:spcPts val="0"/>
              </a:spcBef>
              <a:buNone/>
            </a:pPr>
            <a:r>
              <a:rPr lang="en" sz="1800"/>
              <a:t>A Girl Scout study shows that watching reality TV is detri- mental to the development of girls, and I thought about how my favorite reality show  is edited to highlight meanness.</a:t>
            </a:r>
          </a:p>
        </p:txBody>
      </p:sp>
      <p:sp>
        <p:nvSpPr>
          <p:cNvPr id="176" name="Shape 176"/>
          <p:cNvSpPr txBox="1"/>
          <p:nvPr/>
        </p:nvSpPr>
        <p:spPr>
          <a:xfrm>
            <a:off x="6176275" y="483600"/>
            <a:ext cx="2236799" cy="371400"/>
          </a:xfrm>
          <a:prstGeom prst="rect">
            <a:avLst/>
          </a:prstGeom>
          <a:noFill/>
          <a:ln>
            <a:noFill/>
          </a:ln>
        </p:spPr>
        <p:txBody>
          <a:bodyPr anchorCtr="0" anchor="t" bIns="91425" lIns="91425" rIns="91425" tIns="91425">
            <a:noAutofit/>
          </a:bodyPr>
          <a:lstStyle/>
          <a:p>
            <a:pPr lvl="0" rtl="0">
              <a:spcBef>
                <a:spcPts val="0"/>
              </a:spcBef>
              <a:buNone/>
            </a:pPr>
            <a:r>
              <a:rPr b="1" lang="en" sz="1800"/>
              <a:t>Now I think this</a:t>
            </a:r>
          </a:p>
          <a:p>
            <a:pPr lvl="0" rtl="0">
              <a:spcBef>
                <a:spcPts val="0"/>
              </a:spcBef>
              <a:buNone/>
            </a:pPr>
            <a:r>
              <a:t/>
            </a:r>
            <a:endParaRPr b="1" sz="1800"/>
          </a:p>
          <a:p>
            <a:pPr lvl="0" rtl="0">
              <a:spcBef>
                <a:spcPts val="0"/>
              </a:spcBef>
              <a:buNone/>
            </a:pPr>
            <a:r>
              <a:t/>
            </a:r>
            <a:endParaRPr sz="1800"/>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2" name="Shape 42"/>
        <p:cNvGrpSpPr/>
        <p:nvPr/>
      </p:nvGrpSpPr>
      <p:grpSpPr>
        <a:xfrm>
          <a:off x="0" y="0"/>
          <a:ext cx="0" cy="0"/>
          <a:chOff x="0" y="0"/>
          <a:chExt cx="0" cy="0"/>
        </a:xfrm>
      </p:grpSpPr>
      <p:sp>
        <p:nvSpPr>
          <p:cNvPr id="43" name="Shape 43"/>
          <p:cNvSpPr txBox="1"/>
          <p:nvPr>
            <p:ph type="title"/>
          </p:nvPr>
        </p:nvSpPr>
        <p:spPr>
          <a:xfrm>
            <a:off x="457200" y="205975"/>
            <a:ext cx="8479499" cy="857400"/>
          </a:xfrm>
          <a:prstGeom prst="rect">
            <a:avLst/>
          </a:prstGeom>
        </p:spPr>
        <p:txBody>
          <a:bodyPr anchorCtr="0" anchor="b" bIns="91425" lIns="91425" rIns="91425" tIns="91425">
            <a:noAutofit/>
          </a:bodyPr>
          <a:lstStyle/>
          <a:p>
            <a:pPr>
              <a:spcBef>
                <a:spcPts val="0"/>
              </a:spcBef>
              <a:buNone/>
            </a:pPr>
            <a:r>
              <a:rPr lang="en"/>
              <a:t>Mini-Unit: Making Informal Arguments</a:t>
            </a:r>
          </a:p>
        </p:txBody>
      </p:sp>
      <p:sp>
        <p:nvSpPr>
          <p:cNvPr id="44" name="Shape 44"/>
          <p:cNvSpPr txBox="1"/>
          <p:nvPr>
            <p:ph idx="1" type="body"/>
          </p:nvPr>
        </p:nvSpPr>
        <p:spPr>
          <a:xfrm>
            <a:off x="457200" y="1200150"/>
            <a:ext cx="8229600" cy="3725699"/>
          </a:xfrm>
          <a:prstGeom prst="rect">
            <a:avLst/>
          </a:prstGeom>
        </p:spPr>
        <p:txBody>
          <a:bodyPr anchorCtr="0" anchor="t" bIns="91425" lIns="91425" rIns="91425" tIns="91425">
            <a:noAutofit/>
          </a:bodyPr>
          <a:lstStyle/>
          <a:p>
            <a:pPr rtl="0">
              <a:spcBef>
                <a:spcPts val="0"/>
              </a:spcBef>
              <a:buNone/>
            </a:pPr>
            <a:r>
              <a:rPr lang="en"/>
              <a:t>Writers practice layering thinking with reading and writing of multiple texts.</a:t>
            </a:r>
          </a:p>
          <a:p>
            <a:pPr rtl="0">
              <a:spcBef>
                <a:spcPts val="0"/>
              </a:spcBef>
              <a:buNone/>
            </a:pPr>
            <a:r>
              <a:t/>
            </a:r>
            <a:endParaRPr/>
          </a:p>
          <a:p>
            <a:pPr lvl="0">
              <a:spcBef>
                <a:spcPts val="0"/>
              </a:spcBef>
              <a:buNone/>
            </a:pPr>
            <a:r>
              <a:t/>
            </a:r>
            <a:endParaRPr/>
          </a:p>
        </p:txBody>
      </p:sp>
      <p:pic>
        <p:nvPicPr>
          <p:cNvPr id="45" name="Shape 45"/>
          <p:cNvPicPr preferRelativeResize="0"/>
          <p:nvPr/>
        </p:nvPicPr>
        <p:blipFill rotWithShape="1">
          <a:blip r:embed="rId3">
            <a:alphaModFix/>
          </a:blip>
          <a:srcRect b="0" l="0" r="0" t="0"/>
          <a:stretch/>
        </p:blipFill>
        <p:spPr>
          <a:xfrm>
            <a:off x="3066100" y="2634175"/>
            <a:ext cx="2895600" cy="1866600"/>
          </a:xfrm>
          <a:prstGeom prst="rect">
            <a:avLst/>
          </a:prstGeom>
          <a:noFill/>
          <a:ln>
            <a:noFill/>
          </a:ln>
        </p:spPr>
      </p:pic>
      <p:pic>
        <p:nvPicPr>
          <p:cNvPr id="46" name="Shape 46"/>
          <p:cNvPicPr preferRelativeResize="0"/>
          <p:nvPr/>
        </p:nvPicPr>
        <p:blipFill rotWithShape="1">
          <a:blip r:embed="rId4">
            <a:alphaModFix/>
          </a:blip>
          <a:srcRect b="0" l="0" r="0" t="0"/>
          <a:stretch/>
        </p:blipFill>
        <p:spPr>
          <a:xfrm>
            <a:off x="6781800" y="4378725"/>
            <a:ext cx="1740299" cy="764700"/>
          </a:xfrm>
          <a:prstGeom prst="rect">
            <a:avLst/>
          </a:prstGeom>
          <a:noFill/>
          <a:ln>
            <a:noFill/>
          </a:ln>
        </p:spPr>
      </p:pic>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0" name="Shape 180"/>
        <p:cNvGrpSpPr/>
        <p:nvPr/>
      </p:nvGrpSpPr>
      <p:grpSpPr>
        <a:xfrm>
          <a:off x="0" y="0"/>
          <a:ext cx="0" cy="0"/>
          <a:chOff x="0" y="0"/>
          <a:chExt cx="0" cy="0"/>
        </a:xfrm>
      </p:grpSpPr>
      <p:sp>
        <p:nvSpPr>
          <p:cNvPr id="181" name="Shape 181"/>
          <p:cNvSpPr/>
          <p:nvPr/>
        </p:nvSpPr>
        <p:spPr>
          <a:xfrm>
            <a:off x="587625" y="451900"/>
            <a:ext cx="2444999" cy="4138200"/>
          </a:xfrm>
          <a:prstGeom prst="rect">
            <a:avLst/>
          </a:prstGeom>
          <a:solidFill>
            <a:srgbClr val="EFEFEF"/>
          </a:solidFill>
          <a:ln cap="flat" cmpd="sng" w="19050">
            <a:solidFill>
              <a:schemeClr val="dk2"/>
            </a:solidFill>
            <a:prstDash val="solid"/>
            <a:round/>
            <a:headEnd len="med" w="med" type="none"/>
            <a:tailEnd len="med" w="med" type="none"/>
          </a:ln>
        </p:spPr>
        <p:txBody>
          <a:bodyPr anchorCtr="0" anchor="ctr" bIns="91425" lIns="91425" rIns="91425" tIns="91425">
            <a:noAutofit/>
          </a:bodyPr>
          <a:lstStyle/>
          <a:p>
            <a:pPr>
              <a:spcBef>
                <a:spcPts val="0"/>
              </a:spcBef>
              <a:buNone/>
            </a:pPr>
            <a:r>
              <a:t/>
            </a:r>
            <a:endParaRPr/>
          </a:p>
        </p:txBody>
      </p:sp>
      <p:sp>
        <p:nvSpPr>
          <p:cNvPr id="182" name="Shape 182"/>
          <p:cNvSpPr/>
          <p:nvPr/>
        </p:nvSpPr>
        <p:spPr>
          <a:xfrm>
            <a:off x="3329887" y="451900"/>
            <a:ext cx="2444999" cy="4138200"/>
          </a:xfrm>
          <a:prstGeom prst="rect">
            <a:avLst/>
          </a:prstGeom>
          <a:solidFill>
            <a:srgbClr val="EFEFEF"/>
          </a:solidFill>
          <a:ln cap="flat" cmpd="sng" w="19050">
            <a:solidFill>
              <a:schemeClr val="dk2"/>
            </a:solidFill>
            <a:prstDash val="solid"/>
            <a:round/>
            <a:headEnd len="med" w="med" type="none"/>
            <a:tailEnd len="med" w="med" type="none"/>
          </a:ln>
        </p:spPr>
        <p:txBody>
          <a:bodyPr anchorCtr="0" anchor="ctr" bIns="91425" lIns="91425" rIns="91425" tIns="91425">
            <a:noAutofit/>
          </a:bodyPr>
          <a:lstStyle/>
          <a:p>
            <a:pPr lvl="0" rtl="0">
              <a:spcBef>
                <a:spcPts val="0"/>
              </a:spcBef>
              <a:buNone/>
            </a:pPr>
            <a:r>
              <a:rPr lang="en"/>
              <a:t>‘</a:t>
            </a:r>
          </a:p>
        </p:txBody>
      </p:sp>
      <p:sp>
        <p:nvSpPr>
          <p:cNvPr id="183" name="Shape 183"/>
          <p:cNvSpPr/>
          <p:nvPr/>
        </p:nvSpPr>
        <p:spPr>
          <a:xfrm>
            <a:off x="6072175" y="502650"/>
            <a:ext cx="2444999" cy="4087499"/>
          </a:xfrm>
          <a:prstGeom prst="rect">
            <a:avLst/>
          </a:prstGeom>
          <a:solidFill>
            <a:srgbClr val="EFEFEF"/>
          </a:solidFill>
          <a:ln cap="flat" cmpd="sng" w="19050">
            <a:solidFill>
              <a:schemeClr val="dk2"/>
            </a:solidFill>
            <a:prstDash val="solid"/>
            <a:round/>
            <a:headEnd len="med" w="med" type="none"/>
            <a:tailEnd len="med" w="med" type="none"/>
          </a:ln>
        </p:spPr>
        <p:txBody>
          <a:bodyPr anchorCtr="0" anchor="ctr" bIns="91425" lIns="91425" rIns="91425" tIns="91425">
            <a:noAutofit/>
          </a:bodyPr>
          <a:lstStyle/>
          <a:p>
            <a:pPr>
              <a:spcBef>
                <a:spcPts val="0"/>
              </a:spcBef>
              <a:buNone/>
            </a:pPr>
            <a:r>
              <a:t/>
            </a:r>
            <a:endParaRPr/>
          </a:p>
        </p:txBody>
      </p:sp>
      <p:sp>
        <p:nvSpPr>
          <p:cNvPr id="184" name="Shape 184"/>
          <p:cNvSpPr txBox="1"/>
          <p:nvPr/>
        </p:nvSpPr>
        <p:spPr>
          <a:xfrm>
            <a:off x="651025" y="470000"/>
            <a:ext cx="2318100" cy="679200"/>
          </a:xfrm>
          <a:prstGeom prst="rect">
            <a:avLst/>
          </a:prstGeom>
          <a:noFill/>
          <a:ln>
            <a:noFill/>
          </a:ln>
        </p:spPr>
        <p:txBody>
          <a:bodyPr anchorCtr="0" anchor="t" bIns="91425" lIns="91425" rIns="91425" tIns="91425">
            <a:noAutofit/>
          </a:bodyPr>
          <a:lstStyle/>
          <a:p>
            <a:pPr lvl="0" rtl="0">
              <a:spcBef>
                <a:spcPts val="0"/>
              </a:spcBef>
              <a:buNone/>
            </a:pPr>
            <a:r>
              <a:rPr b="1" lang="en" sz="1800"/>
              <a:t>First I thought this</a:t>
            </a:r>
          </a:p>
          <a:p>
            <a:pPr lvl="0" rtl="0">
              <a:spcBef>
                <a:spcPts val="0"/>
              </a:spcBef>
              <a:buNone/>
            </a:pPr>
            <a:r>
              <a:t/>
            </a:r>
            <a:endParaRPr b="1" sz="1800"/>
          </a:p>
          <a:p>
            <a:pPr lvl="0" rtl="0">
              <a:spcBef>
                <a:spcPts val="0"/>
              </a:spcBef>
              <a:buNone/>
            </a:pPr>
            <a:r>
              <a:rPr lang="en" sz="1800"/>
              <a:t>I thought that my watching </a:t>
            </a:r>
            <a:r>
              <a:rPr i="1" lang="en" sz="1800"/>
              <a:t>Master Chef </a:t>
            </a:r>
            <a:r>
              <a:rPr lang="en" sz="1800"/>
              <a:t>was a benign activity to comfortably pass my time.</a:t>
            </a:r>
          </a:p>
        </p:txBody>
      </p:sp>
      <p:sp>
        <p:nvSpPr>
          <p:cNvPr id="185" name="Shape 185"/>
          <p:cNvSpPr txBox="1"/>
          <p:nvPr/>
        </p:nvSpPr>
        <p:spPr>
          <a:xfrm>
            <a:off x="3403875" y="460950"/>
            <a:ext cx="2275799" cy="416699"/>
          </a:xfrm>
          <a:prstGeom prst="rect">
            <a:avLst/>
          </a:prstGeom>
          <a:noFill/>
          <a:ln>
            <a:noFill/>
          </a:ln>
        </p:spPr>
        <p:txBody>
          <a:bodyPr anchorCtr="0" anchor="t" bIns="91425" lIns="91425" rIns="91425" tIns="91425">
            <a:noAutofit/>
          </a:bodyPr>
          <a:lstStyle/>
          <a:p>
            <a:pPr lvl="0" rtl="0">
              <a:spcBef>
                <a:spcPts val="0"/>
              </a:spcBef>
              <a:buNone/>
            </a:pPr>
            <a:r>
              <a:rPr b="1" lang="en" sz="1800"/>
              <a:t>Then I learned this</a:t>
            </a:r>
          </a:p>
          <a:p>
            <a:pPr lvl="0" rtl="0">
              <a:spcBef>
                <a:spcPts val="0"/>
              </a:spcBef>
              <a:buNone/>
            </a:pPr>
            <a:r>
              <a:t/>
            </a:r>
            <a:endParaRPr b="1" sz="1800"/>
          </a:p>
          <a:p>
            <a:pPr lvl="0" rtl="0">
              <a:spcBef>
                <a:spcPts val="0"/>
              </a:spcBef>
              <a:buNone/>
            </a:pPr>
            <a:r>
              <a:rPr lang="en" sz="1800"/>
              <a:t>A Girl Scout study shows that watching reality TV is detri- mental to the development of girls, and I thought about how my favorite reality show  is edited to highlight meanness.</a:t>
            </a:r>
          </a:p>
        </p:txBody>
      </p:sp>
      <p:sp>
        <p:nvSpPr>
          <p:cNvPr id="186" name="Shape 186"/>
          <p:cNvSpPr txBox="1"/>
          <p:nvPr/>
        </p:nvSpPr>
        <p:spPr>
          <a:xfrm>
            <a:off x="6176275" y="483600"/>
            <a:ext cx="2236799" cy="371400"/>
          </a:xfrm>
          <a:prstGeom prst="rect">
            <a:avLst/>
          </a:prstGeom>
          <a:noFill/>
          <a:ln>
            <a:noFill/>
          </a:ln>
        </p:spPr>
        <p:txBody>
          <a:bodyPr anchorCtr="0" anchor="t" bIns="91425" lIns="91425" rIns="91425" tIns="91425">
            <a:noAutofit/>
          </a:bodyPr>
          <a:lstStyle/>
          <a:p>
            <a:pPr lvl="0" rtl="0">
              <a:spcBef>
                <a:spcPts val="0"/>
              </a:spcBef>
              <a:buNone/>
            </a:pPr>
            <a:r>
              <a:rPr b="1" lang="en" sz="1800"/>
              <a:t>Now I think this</a:t>
            </a:r>
          </a:p>
          <a:p>
            <a:pPr lvl="0" rtl="0">
              <a:spcBef>
                <a:spcPts val="0"/>
              </a:spcBef>
              <a:buNone/>
            </a:pPr>
            <a:r>
              <a:t/>
            </a:r>
            <a:endParaRPr b="1" sz="1800"/>
          </a:p>
          <a:p>
            <a:pPr lvl="0" rtl="0">
              <a:spcBef>
                <a:spcPts val="0"/>
              </a:spcBef>
              <a:buNone/>
            </a:pPr>
            <a:r>
              <a:rPr lang="en" sz="1800"/>
              <a:t>I should be more discerning about what I watch. In fact, I now watch very little television.</a:t>
            </a:r>
          </a:p>
        </p:txBody>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0" name="Shape 190"/>
        <p:cNvGrpSpPr/>
        <p:nvPr/>
      </p:nvGrpSpPr>
      <p:grpSpPr>
        <a:xfrm>
          <a:off x="0" y="0"/>
          <a:ext cx="0" cy="0"/>
          <a:chOff x="0" y="0"/>
          <a:chExt cx="0" cy="0"/>
        </a:xfrm>
      </p:grpSpPr>
      <p:sp>
        <p:nvSpPr>
          <p:cNvPr id="191" name="Shape 191"/>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a:t>Write a draft of an essay</a:t>
            </a:r>
          </a:p>
        </p:txBody>
      </p:sp>
      <p:sp>
        <p:nvSpPr>
          <p:cNvPr id="192" name="Shape 192"/>
          <p:cNvSpPr txBox="1"/>
          <p:nvPr>
            <p:ph idx="1" type="body"/>
          </p:nvPr>
        </p:nvSpPr>
        <p:spPr>
          <a:xfrm>
            <a:off x="457200" y="1200150"/>
            <a:ext cx="3994500" cy="3725699"/>
          </a:xfrm>
          <a:prstGeom prst="rect">
            <a:avLst/>
          </a:prstGeom>
        </p:spPr>
        <p:txBody>
          <a:bodyPr anchorCtr="0" anchor="t" bIns="91425" lIns="91425" rIns="91425" tIns="91425">
            <a:noAutofit/>
          </a:bodyPr>
          <a:lstStyle/>
          <a:p>
            <a:pPr>
              <a:spcBef>
                <a:spcPts val="0"/>
              </a:spcBef>
              <a:buNone/>
            </a:pPr>
            <a:r>
              <a:t/>
            </a:r>
            <a:endParaRPr/>
          </a:p>
        </p:txBody>
      </p:sp>
      <p:sp>
        <p:nvSpPr>
          <p:cNvPr id="193" name="Shape 193"/>
          <p:cNvSpPr txBox="1"/>
          <p:nvPr>
            <p:ph idx="2" type="body"/>
          </p:nvPr>
        </p:nvSpPr>
        <p:spPr>
          <a:xfrm>
            <a:off x="4692273" y="1200150"/>
            <a:ext cx="3994500" cy="3725699"/>
          </a:xfrm>
          <a:prstGeom prst="rect">
            <a:avLst/>
          </a:prstGeom>
        </p:spPr>
        <p:txBody>
          <a:bodyPr anchorCtr="0" anchor="t" bIns="91425" lIns="91425" rIns="91425" tIns="91425">
            <a:noAutofit/>
          </a:bodyPr>
          <a:lstStyle/>
          <a:p>
            <a:pPr>
              <a:spcBef>
                <a:spcPts val="0"/>
              </a:spcBef>
              <a:buNone/>
            </a:pPr>
            <a:r>
              <a:rPr lang="en"/>
              <a:t>Turn your kernel essay into the first draft of an argument.</a:t>
            </a:r>
          </a:p>
        </p:txBody>
      </p:sp>
      <p:pic>
        <p:nvPicPr>
          <p:cNvPr id="194" name="Shape 194"/>
          <p:cNvPicPr preferRelativeResize="0"/>
          <p:nvPr/>
        </p:nvPicPr>
        <p:blipFill>
          <a:blip r:embed="rId3">
            <a:alphaModFix/>
          </a:blip>
          <a:stretch>
            <a:fillRect/>
          </a:stretch>
        </p:blipFill>
        <p:spPr>
          <a:xfrm>
            <a:off x="624175" y="1200150"/>
            <a:ext cx="3585649" cy="3585649"/>
          </a:xfrm>
          <a:prstGeom prst="rect">
            <a:avLst/>
          </a:prstGeom>
          <a:noFill/>
          <a:ln>
            <a:noFill/>
          </a:ln>
        </p:spPr>
      </p:pic>
      <p:pic>
        <p:nvPicPr>
          <p:cNvPr id="195" name="Shape 195"/>
          <p:cNvPicPr preferRelativeResize="0"/>
          <p:nvPr/>
        </p:nvPicPr>
        <p:blipFill rotWithShape="1">
          <a:blip r:embed="rId4">
            <a:alphaModFix/>
          </a:blip>
          <a:srcRect b="0" l="0" r="0" t="0"/>
          <a:stretch/>
        </p:blipFill>
        <p:spPr>
          <a:xfrm>
            <a:off x="6781800" y="4378725"/>
            <a:ext cx="1740299" cy="764700"/>
          </a:xfrm>
          <a:prstGeom prst="rect">
            <a:avLst/>
          </a:prstGeom>
          <a:noFill/>
          <a:ln>
            <a:noFill/>
          </a:ln>
        </p:spPr>
      </p:pic>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9" name="Shape 199"/>
        <p:cNvGrpSpPr/>
        <p:nvPr/>
      </p:nvGrpSpPr>
      <p:grpSpPr>
        <a:xfrm>
          <a:off x="0" y="0"/>
          <a:ext cx="0" cy="0"/>
          <a:chOff x="0" y="0"/>
          <a:chExt cx="0" cy="0"/>
        </a:xfrm>
      </p:grpSpPr>
      <p:sp>
        <p:nvSpPr>
          <p:cNvPr id="200" name="Shape 200"/>
          <p:cNvSpPr txBox="1"/>
          <p:nvPr>
            <p:ph type="title"/>
          </p:nvPr>
        </p:nvSpPr>
        <p:spPr>
          <a:xfrm>
            <a:off x="457200" y="571500"/>
            <a:ext cx="8229600" cy="857250"/>
          </a:xfrm>
          <a:prstGeom prst="rect">
            <a:avLst/>
          </a:prstGeom>
          <a:noFill/>
          <a:ln>
            <a:noFill/>
          </a:ln>
        </p:spPr>
        <p:txBody>
          <a:bodyPr anchorCtr="0" anchor="b" bIns="91425" lIns="91425" rIns="91425" tIns="91425">
            <a:noAutofit/>
          </a:bodyPr>
          <a:lstStyle/>
          <a:p>
            <a:pPr indent="0" lvl="0" marL="0" marR="0" rtl="0" algn="ctr">
              <a:spcBef>
                <a:spcPts val="0"/>
              </a:spcBef>
              <a:spcAft>
                <a:spcPts val="0"/>
              </a:spcAft>
              <a:buSzPct val="25000"/>
              <a:buNone/>
            </a:pPr>
            <a:r>
              <a:rPr b="0" baseline="0" i="0" lang="en" sz="4400" u="none" cap="none" strike="noStrike">
                <a:solidFill>
                  <a:schemeClr val="dk1"/>
                </a:solidFill>
                <a:latin typeface="Calibri"/>
                <a:ea typeface="Calibri"/>
                <a:cs typeface="Calibri"/>
                <a:sym typeface="Calibri"/>
              </a:rPr>
              <a:t> </a:t>
            </a:r>
          </a:p>
        </p:txBody>
      </p:sp>
      <p:sp>
        <p:nvSpPr>
          <p:cNvPr id="201" name="Shape 201"/>
          <p:cNvSpPr txBox="1"/>
          <p:nvPr>
            <p:ph idx="1" type="body"/>
          </p:nvPr>
        </p:nvSpPr>
        <p:spPr>
          <a:xfrm>
            <a:off x="933950" y="1190625"/>
            <a:ext cx="4433099" cy="3725699"/>
          </a:xfrm>
          <a:prstGeom prst="rect">
            <a:avLst/>
          </a:prstGeom>
          <a:noFill/>
          <a:ln>
            <a:noFill/>
          </a:ln>
        </p:spPr>
        <p:txBody>
          <a:bodyPr anchorCtr="0" anchor="t" bIns="91425" lIns="91425" rIns="91425" tIns="91425">
            <a:noAutofit/>
          </a:bodyPr>
          <a:lstStyle/>
          <a:p>
            <a:pPr indent="-139700" lvl="0" marL="342900" marR="0" rtl="0" algn="l">
              <a:spcBef>
                <a:spcPts val="0"/>
              </a:spcBef>
              <a:spcAft>
                <a:spcPts val="0"/>
              </a:spcAft>
              <a:buClr>
                <a:schemeClr val="dk1"/>
              </a:buClr>
              <a:buFont typeface="Calibri"/>
              <a:buNone/>
            </a:pPr>
            <a:r>
              <a:t/>
            </a:r>
            <a:endParaRPr b="0" baseline="0" i="0" sz="3200" u="none" cap="none" strike="noStrike">
              <a:solidFill>
                <a:schemeClr val="dk1"/>
              </a:solidFill>
              <a:latin typeface="Calibri"/>
              <a:ea typeface="Calibri"/>
              <a:cs typeface="Calibri"/>
              <a:sym typeface="Calibri"/>
            </a:endParaRPr>
          </a:p>
          <a:p>
            <a:pPr indent="0" lvl="0" marL="0" marR="0" rtl="0" algn="l">
              <a:spcBef>
                <a:spcPts val="640"/>
              </a:spcBef>
              <a:spcAft>
                <a:spcPts val="0"/>
              </a:spcAft>
              <a:buClr>
                <a:schemeClr val="dk1"/>
              </a:buClr>
              <a:buSzPct val="25000"/>
              <a:buFont typeface="Calibri"/>
              <a:buNone/>
            </a:pPr>
            <a:r>
              <a:rPr b="0" baseline="0" i="0" lang="en" sz="3200" u="none" cap="none" strike="noStrike">
                <a:solidFill>
                  <a:schemeClr val="dk1"/>
                </a:solidFill>
                <a:latin typeface="Calibri"/>
                <a:ea typeface="Calibri"/>
                <a:cs typeface="Calibri"/>
                <a:sym typeface="Calibri"/>
              </a:rPr>
              <a:t>How did this process work for you and how might it work in your classroom?</a:t>
            </a:r>
          </a:p>
        </p:txBody>
      </p:sp>
      <p:pic>
        <p:nvPicPr>
          <p:cNvPr id="202" name="Shape 202"/>
          <p:cNvPicPr preferRelativeResize="0"/>
          <p:nvPr/>
        </p:nvPicPr>
        <p:blipFill>
          <a:blip r:embed="rId3">
            <a:alphaModFix/>
          </a:blip>
          <a:stretch>
            <a:fillRect/>
          </a:stretch>
        </p:blipFill>
        <p:spPr>
          <a:xfrm>
            <a:off x="4905475" y="559237"/>
            <a:ext cx="3223775" cy="4025025"/>
          </a:xfrm>
          <a:prstGeom prst="rect">
            <a:avLst/>
          </a:prstGeom>
          <a:noFill/>
          <a:ln>
            <a:noFill/>
          </a:ln>
        </p:spPr>
      </p:pic>
    </p:spTree>
  </p:cSld>
  <p:clrMapOvr>
    <a:masterClrMapping/>
  </p:clrMapOvr>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
                                            <p:txEl>
                                              <p:pRg end="0" st="0"/>
                                            </p:txEl>
                                          </p:spTgt>
                                        </p:tgtEl>
                                        <p:attrNameLst>
                                          <p:attrName>style.visibility</p:attrName>
                                        </p:attrNameLst>
                                      </p:cBhvr>
                                      <p:to>
                                        <p:strVal val="visible"/>
                                      </p:to>
                                    </p:set>
                                    <p:animEffect filter="fade" transition="in">
                                      <p:cBhvr>
                                        <p:cTn dur="1"/>
                                        <p:tgtEl>
                                          <p:spTgt spid="20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1">
                                            <p:txEl>
                                              <p:pRg end="1" st="1"/>
                                            </p:txEl>
                                          </p:spTgt>
                                        </p:tgtEl>
                                        <p:attrNameLst>
                                          <p:attrName>style.visibility</p:attrName>
                                        </p:attrNameLst>
                                      </p:cBhvr>
                                      <p:to>
                                        <p:strVal val="visible"/>
                                      </p:to>
                                    </p:set>
                                    <p:animEffect filter="fade" transition="in">
                                      <p:cBhvr>
                                        <p:cTn dur="1"/>
                                        <p:tgtEl>
                                          <p:spTgt spid="201">
                                            <p:txEl>
                                              <p:pRg end="1" st="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7" name="Shape 207"/>
        <p:cNvGrpSpPr/>
        <p:nvPr/>
      </p:nvGrpSpPr>
      <p:grpSpPr>
        <a:xfrm>
          <a:off x="0" y="0"/>
          <a:ext cx="0" cy="0"/>
          <a:chOff x="0" y="0"/>
          <a:chExt cx="0" cy="0"/>
        </a:xfrm>
      </p:grpSpPr>
      <p:sp>
        <p:nvSpPr>
          <p:cNvPr id="208" name="Shape 208"/>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t/>
            </a:r>
            <a:endParaRPr/>
          </a:p>
        </p:txBody>
      </p:sp>
      <p:sp>
        <p:nvSpPr>
          <p:cNvPr id="209" name="Shape 209"/>
          <p:cNvSpPr txBox="1"/>
          <p:nvPr>
            <p:ph idx="1" type="body"/>
          </p:nvPr>
        </p:nvSpPr>
        <p:spPr>
          <a:xfrm>
            <a:off x="457200" y="1200150"/>
            <a:ext cx="8229600" cy="3725699"/>
          </a:xfrm>
          <a:prstGeom prst="rect">
            <a:avLst/>
          </a:prstGeom>
        </p:spPr>
        <p:txBody>
          <a:bodyPr anchorCtr="0" anchor="t" bIns="91425" lIns="91425" rIns="91425" tIns="91425">
            <a:noAutofit/>
          </a:bodyPr>
          <a:lstStyle/>
          <a:p>
            <a:pPr>
              <a:spcBef>
                <a:spcPts val="0"/>
              </a:spcBef>
              <a:buNone/>
            </a:pPr>
            <a:r>
              <a:rPr lang="en"/>
              <a:t>This mini-unit was created by Beth Rimer of the National Writing Project with adaptations by the Ozarks Writing Project.</a:t>
            </a:r>
          </a:p>
        </p:txBody>
      </p:sp>
      <p:pic>
        <p:nvPicPr>
          <p:cNvPr id="210" name="Shape 210"/>
          <p:cNvPicPr preferRelativeResize="0"/>
          <p:nvPr/>
        </p:nvPicPr>
        <p:blipFill rotWithShape="1">
          <a:blip r:embed="rId3">
            <a:alphaModFix/>
          </a:blip>
          <a:srcRect b="0" l="0" r="0" t="0"/>
          <a:stretch/>
        </p:blipFill>
        <p:spPr>
          <a:xfrm>
            <a:off x="6781800" y="4378725"/>
            <a:ext cx="1740299" cy="764700"/>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0" name="Shape 50"/>
        <p:cNvGrpSpPr/>
        <p:nvPr/>
      </p:nvGrpSpPr>
      <p:grpSpPr>
        <a:xfrm>
          <a:off x="0" y="0"/>
          <a:ext cx="0" cy="0"/>
          <a:chOff x="0" y="0"/>
          <a:chExt cx="0" cy="0"/>
        </a:xfrm>
      </p:grpSpPr>
      <p:sp>
        <p:nvSpPr>
          <p:cNvPr id="51" name="Shape 51"/>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a:t>Yesterday you...</a:t>
            </a:r>
          </a:p>
        </p:txBody>
      </p:sp>
      <p:sp>
        <p:nvSpPr>
          <p:cNvPr id="52" name="Shape 52"/>
          <p:cNvSpPr txBox="1"/>
          <p:nvPr>
            <p:ph idx="1" type="body"/>
          </p:nvPr>
        </p:nvSpPr>
        <p:spPr>
          <a:xfrm>
            <a:off x="457200" y="1200150"/>
            <a:ext cx="8229600" cy="3725699"/>
          </a:xfrm>
          <a:prstGeom prst="rect">
            <a:avLst/>
          </a:prstGeom>
        </p:spPr>
        <p:txBody>
          <a:bodyPr anchorCtr="0" anchor="t" bIns="91425" lIns="91425" rIns="91425" tIns="91425">
            <a:noAutofit/>
          </a:bodyPr>
          <a:lstStyle/>
          <a:p>
            <a:pPr indent="-419100" lvl="0" marL="457200" rtl="0">
              <a:spcBef>
                <a:spcPts val="0"/>
              </a:spcBef>
              <a:buClr>
                <a:schemeClr val="dk1"/>
              </a:buClr>
              <a:buSzPct val="100000"/>
              <a:buFont typeface="Arial"/>
              <a:buChar char="●"/>
            </a:pPr>
            <a:r>
              <a:rPr lang="en"/>
              <a:t>responded to an image,</a:t>
            </a:r>
          </a:p>
          <a:p>
            <a:pPr indent="-419100" lvl="0" marL="457200" rtl="0">
              <a:spcBef>
                <a:spcPts val="0"/>
              </a:spcBef>
              <a:buClr>
                <a:schemeClr val="dk1"/>
              </a:buClr>
              <a:buSzPct val="100000"/>
              <a:buFont typeface="Arial"/>
              <a:buChar char="●"/>
            </a:pPr>
            <a:r>
              <a:rPr lang="en"/>
              <a:t>used transition phrases,</a:t>
            </a:r>
          </a:p>
          <a:p>
            <a:pPr indent="-419100" lvl="0" marL="457200" rtl="0">
              <a:spcBef>
                <a:spcPts val="0"/>
              </a:spcBef>
              <a:buClr>
                <a:schemeClr val="dk1"/>
              </a:buClr>
              <a:buSzPct val="100000"/>
              <a:buFont typeface="Arial"/>
              <a:buChar char="●"/>
            </a:pPr>
            <a:r>
              <a:rPr lang="en"/>
              <a:t>coded text, and</a:t>
            </a:r>
          </a:p>
          <a:p>
            <a:pPr indent="-419100" lvl="0" marL="457200">
              <a:spcBef>
                <a:spcPts val="0"/>
              </a:spcBef>
              <a:buClr>
                <a:schemeClr val="dk1"/>
              </a:buClr>
              <a:buSzPct val="100000"/>
              <a:buFont typeface="Arial"/>
              <a:buChar char="●"/>
            </a:pPr>
            <a:r>
              <a:rPr lang="en"/>
              <a:t>used evidence from the text</a:t>
            </a:r>
          </a:p>
        </p:txBody>
      </p:sp>
      <p:pic>
        <p:nvPicPr>
          <p:cNvPr id="53" name="Shape 53"/>
          <p:cNvPicPr preferRelativeResize="0"/>
          <p:nvPr/>
        </p:nvPicPr>
        <p:blipFill rotWithShape="1">
          <a:blip r:embed="rId3">
            <a:alphaModFix/>
          </a:blip>
          <a:srcRect b="0" l="0" r="0" t="0"/>
          <a:stretch/>
        </p:blipFill>
        <p:spPr>
          <a:xfrm>
            <a:off x="6781800" y="4378725"/>
            <a:ext cx="1740299" cy="764700"/>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7" name="Shape 57"/>
        <p:cNvGrpSpPr/>
        <p:nvPr/>
      </p:nvGrpSpPr>
      <p:grpSpPr>
        <a:xfrm>
          <a:off x="0" y="0"/>
          <a:ext cx="0" cy="0"/>
          <a:chOff x="0" y="0"/>
          <a:chExt cx="0" cy="0"/>
        </a:xfrm>
      </p:grpSpPr>
      <p:sp>
        <p:nvSpPr>
          <p:cNvPr id="58" name="Shape 58"/>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a:t>Today you will...</a:t>
            </a:r>
          </a:p>
        </p:txBody>
      </p:sp>
      <p:sp>
        <p:nvSpPr>
          <p:cNvPr id="59" name="Shape 59"/>
          <p:cNvSpPr txBox="1"/>
          <p:nvPr>
            <p:ph idx="1" type="body"/>
          </p:nvPr>
        </p:nvSpPr>
        <p:spPr>
          <a:xfrm>
            <a:off x="457200" y="1200150"/>
            <a:ext cx="8229600" cy="3725699"/>
          </a:xfrm>
          <a:prstGeom prst="rect">
            <a:avLst/>
          </a:prstGeom>
        </p:spPr>
        <p:txBody>
          <a:bodyPr anchorCtr="0" anchor="t" bIns="91425" lIns="91425" rIns="91425" tIns="91425">
            <a:noAutofit/>
          </a:bodyPr>
          <a:lstStyle/>
          <a:p>
            <a:pPr indent="-419100" lvl="0" marL="457200" rtl="0">
              <a:spcBef>
                <a:spcPts val="0"/>
              </a:spcBef>
              <a:buClr>
                <a:schemeClr val="dk1"/>
              </a:buClr>
              <a:buSzPct val="100000"/>
              <a:buFont typeface="Arial"/>
              <a:buChar char="●"/>
            </a:pPr>
            <a:r>
              <a:rPr lang="en"/>
              <a:t>read another text,</a:t>
            </a:r>
          </a:p>
          <a:p>
            <a:pPr indent="-419100" lvl="0" marL="457200" rtl="0">
              <a:spcBef>
                <a:spcPts val="0"/>
              </a:spcBef>
              <a:buClr>
                <a:schemeClr val="dk1"/>
              </a:buClr>
              <a:buSzPct val="100000"/>
              <a:buFont typeface="Arial"/>
              <a:buChar char="●"/>
            </a:pPr>
            <a:r>
              <a:rPr lang="en"/>
              <a:t>write to make a claim, and</a:t>
            </a:r>
          </a:p>
          <a:p>
            <a:pPr indent="-419100" lvl="0" marL="457200">
              <a:spcBef>
                <a:spcPts val="0"/>
              </a:spcBef>
              <a:buClr>
                <a:schemeClr val="dk1"/>
              </a:buClr>
              <a:buSzPct val="100000"/>
              <a:buFont typeface="Arial"/>
              <a:buChar char="●"/>
            </a:pPr>
            <a:r>
              <a:rPr lang="en"/>
              <a:t>determine a basic organization for a draft</a:t>
            </a:r>
          </a:p>
        </p:txBody>
      </p:sp>
      <p:pic>
        <p:nvPicPr>
          <p:cNvPr id="60" name="Shape 60"/>
          <p:cNvPicPr preferRelativeResize="0"/>
          <p:nvPr/>
        </p:nvPicPr>
        <p:blipFill rotWithShape="1">
          <a:blip r:embed="rId3">
            <a:alphaModFix/>
          </a:blip>
          <a:srcRect b="0" l="0" r="0" t="0"/>
          <a:stretch/>
        </p:blipFill>
        <p:spPr>
          <a:xfrm>
            <a:off x="6781800" y="4378725"/>
            <a:ext cx="1740299" cy="764700"/>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4" name="Shape 64"/>
        <p:cNvGrpSpPr/>
        <p:nvPr/>
      </p:nvGrpSpPr>
      <p:grpSpPr>
        <a:xfrm>
          <a:off x="0" y="0"/>
          <a:ext cx="0" cy="0"/>
          <a:chOff x="0" y="0"/>
          <a:chExt cx="0" cy="0"/>
        </a:xfrm>
      </p:grpSpPr>
      <p:sp>
        <p:nvSpPr>
          <p:cNvPr id="65" name="Shape 65"/>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a:t>Addressing a Question</a:t>
            </a:r>
          </a:p>
        </p:txBody>
      </p:sp>
      <p:sp>
        <p:nvSpPr>
          <p:cNvPr id="66" name="Shape 66"/>
          <p:cNvSpPr txBox="1"/>
          <p:nvPr>
            <p:ph idx="1" type="body"/>
          </p:nvPr>
        </p:nvSpPr>
        <p:spPr>
          <a:xfrm>
            <a:off x="457200" y="1200150"/>
            <a:ext cx="8229600" cy="3725699"/>
          </a:xfrm>
          <a:prstGeom prst="rect">
            <a:avLst/>
          </a:prstGeom>
        </p:spPr>
        <p:txBody>
          <a:bodyPr anchorCtr="0" anchor="t" bIns="91425" lIns="91425" rIns="91425" tIns="91425">
            <a:noAutofit/>
          </a:bodyPr>
          <a:lstStyle/>
          <a:p>
            <a:pPr rtl="0">
              <a:spcBef>
                <a:spcPts val="0"/>
              </a:spcBef>
              <a:buNone/>
            </a:pPr>
            <a:r>
              <a:rPr lang="en"/>
              <a:t>How do I level a text so my students can read it?</a:t>
            </a:r>
          </a:p>
          <a:p>
            <a:pPr lvl="0" rtl="0">
              <a:spcBef>
                <a:spcPts val="0"/>
              </a:spcBef>
              <a:buNone/>
            </a:pPr>
            <a:r>
              <a:t/>
            </a:r>
            <a:endParaRPr b="1" sz="1400"/>
          </a:p>
          <a:p>
            <a:pPr lvl="0" rtl="0">
              <a:spcBef>
                <a:spcPts val="0"/>
              </a:spcBef>
              <a:buClr>
                <a:schemeClr val="dk1"/>
              </a:buClr>
              <a:buSzPct val="78571"/>
              <a:buFont typeface="Arial"/>
              <a:buNone/>
            </a:pPr>
            <a:r>
              <a:rPr b="1" lang="en" sz="1400"/>
              <a:t>How to Adapt a Digital Text</a:t>
            </a:r>
          </a:p>
          <a:p>
            <a:pPr indent="-317500" lvl="0" marL="457200" rtl="0">
              <a:lnSpc>
                <a:spcPct val="146250"/>
              </a:lnSpc>
              <a:spcBef>
                <a:spcPts val="0"/>
              </a:spcBef>
              <a:buClr>
                <a:schemeClr val="dk1"/>
              </a:buClr>
              <a:buSzPct val="100000"/>
              <a:buFont typeface="Arial"/>
              <a:buChar char="●"/>
            </a:pPr>
            <a:r>
              <a:rPr lang="en" sz="1400"/>
              <a:t>To lower the reading level of any text, copy and paste it into a Word document.</a:t>
            </a:r>
          </a:p>
          <a:p>
            <a:pPr indent="-317500" lvl="0" marL="457200" rtl="0">
              <a:lnSpc>
                <a:spcPct val="146250"/>
              </a:lnSpc>
              <a:spcBef>
                <a:spcPts val="0"/>
              </a:spcBef>
              <a:buClr>
                <a:schemeClr val="dk1"/>
              </a:buClr>
              <a:buSzPct val="100000"/>
              <a:buFont typeface="Arial"/>
              <a:buChar char="●"/>
            </a:pPr>
            <a:r>
              <a:rPr lang="en" sz="1400"/>
              <a:t>Then go to File-Options-Proofing and select "readability."</a:t>
            </a:r>
          </a:p>
          <a:p>
            <a:pPr indent="-317500" lvl="0" marL="457200" rtl="0">
              <a:lnSpc>
                <a:spcPct val="146250"/>
              </a:lnSpc>
              <a:spcBef>
                <a:spcPts val="0"/>
              </a:spcBef>
              <a:buClr>
                <a:schemeClr val="dk1"/>
              </a:buClr>
              <a:buSzPct val="100000"/>
              <a:buFont typeface="Arial"/>
              <a:buChar char="●"/>
            </a:pPr>
            <a:r>
              <a:rPr lang="en" sz="1400"/>
              <a:t>When you run spell-check/grammar-check, the Flesch Readability rating will be calculated.</a:t>
            </a:r>
          </a:p>
          <a:p>
            <a:pPr indent="-317500" lvl="0" marL="457200" rtl="0">
              <a:lnSpc>
                <a:spcPct val="146250"/>
              </a:lnSpc>
              <a:spcBef>
                <a:spcPts val="0"/>
              </a:spcBef>
              <a:buClr>
                <a:schemeClr val="dk1"/>
              </a:buClr>
              <a:buSzPct val="87500"/>
              <a:buFont typeface="Arial"/>
              <a:buChar char="●"/>
            </a:pPr>
            <a:r>
              <a:rPr b="1" lang="en" sz="1600"/>
              <a:t>Shorten sentences and simplify complex descriptions and syntax. </a:t>
            </a:r>
            <a:r>
              <a:rPr lang="en" sz="1400"/>
              <a:t>Re-run spell-check to see if you have reduced the text to the level you need.</a:t>
            </a:r>
          </a:p>
          <a:p>
            <a:pPr indent="-317500" lvl="0" marL="457200" rtl="0">
              <a:lnSpc>
                <a:spcPct val="146250"/>
              </a:lnSpc>
              <a:spcBef>
                <a:spcPts val="0"/>
              </a:spcBef>
              <a:buClr>
                <a:schemeClr val="dk1"/>
              </a:buClr>
              <a:buSzPct val="100000"/>
              <a:buFont typeface="Arial"/>
              <a:buChar char="●"/>
            </a:pPr>
            <a:r>
              <a:rPr lang="en" sz="1400"/>
              <a:t>If not, take another pass. Breaking up paragraphs can also reduce the reading level.</a:t>
            </a:r>
          </a:p>
          <a:p>
            <a:pPr lvl="0" rtl="0">
              <a:lnSpc>
                <a:spcPct val="146250"/>
              </a:lnSpc>
              <a:spcBef>
                <a:spcPts val="0"/>
              </a:spcBef>
              <a:buNone/>
            </a:pPr>
            <a:r>
              <a:t/>
            </a:r>
            <a:endParaRPr sz="1000"/>
          </a:p>
          <a:p>
            <a:pPr>
              <a:spcBef>
                <a:spcPts val="0"/>
              </a:spcBef>
              <a:buNone/>
            </a:pPr>
            <a:r>
              <a:t/>
            </a:r>
            <a:endParaRPr/>
          </a:p>
        </p:txBody>
      </p:sp>
      <p:pic>
        <p:nvPicPr>
          <p:cNvPr id="67" name="Shape 67"/>
          <p:cNvPicPr preferRelativeResize="0"/>
          <p:nvPr/>
        </p:nvPicPr>
        <p:blipFill rotWithShape="1">
          <a:blip r:embed="rId3">
            <a:alphaModFix/>
          </a:blip>
          <a:srcRect b="0" l="0" r="0" t="0"/>
          <a:stretch/>
        </p:blipFill>
        <p:spPr>
          <a:xfrm>
            <a:off x="6781800" y="4378725"/>
            <a:ext cx="1740299" cy="764700"/>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1" name="Shape 71"/>
        <p:cNvGrpSpPr/>
        <p:nvPr/>
      </p:nvGrpSpPr>
      <p:grpSpPr>
        <a:xfrm>
          <a:off x="0" y="0"/>
          <a:ext cx="0" cy="0"/>
          <a:chOff x="0" y="0"/>
          <a:chExt cx="0" cy="0"/>
        </a:xfrm>
      </p:grpSpPr>
      <p:pic>
        <p:nvPicPr>
          <p:cNvPr id="72" name="Shape 72"/>
          <p:cNvPicPr preferRelativeResize="0"/>
          <p:nvPr/>
        </p:nvPicPr>
        <p:blipFill>
          <a:blip r:embed="rId3">
            <a:alphaModFix/>
          </a:blip>
          <a:stretch>
            <a:fillRect/>
          </a:stretch>
        </p:blipFill>
        <p:spPr>
          <a:xfrm>
            <a:off x="0" y="0"/>
            <a:ext cx="10269550" cy="5959624"/>
          </a:xfrm>
          <a:prstGeom prst="rect">
            <a:avLst/>
          </a:prstGeom>
          <a:noFill/>
          <a:ln>
            <a:noFill/>
          </a:ln>
        </p:spPr>
      </p:pic>
      <p:sp>
        <p:nvSpPr>
          <p:cNvPr id="73" name="Shape 73"/>
          <p:cNvSpPr txBox="1"/>
          <p:nvPr/>
        </p:nvSpPr>
        <p:spPr>
          <a:xfrm>
            <a:off x="207125" y="881050"/>
            <a:ext cx="7244399" cy="396300"/>
          </a:xfrm>
          <a:prstGeom prst="rect">
            <a:avLst/>
          </a:prstGeom>
          <a:noFill/>
          <a:ln>
            <a:noFill/>
          </a:ln>
        </p:spPr>
        <p:txBody>
          <a:bodyPr anchorCtr="0" anchor="t" bIns="91425" lIns="91425" rIns="91425" tIns="91425">
            <a:noAutofit/>
          </a:bodyPr>
          <a:lstStyle/>
          <a:p>
            <a:pPr>
              <a:spcBef>
                <a:spcPts val="0"/>
              </a:spcBef>
              <a:buNone/>
            </a:pPr>
            <a:r>
              <a:rPr lang="en" sz="2400">
                <a:solidFill>
                  <a:schemeClr val="lt1"/>
                </a:solidFill>
              </a:rPr>
              <a:t>ozarkscrwp.wikispaces.com</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7" name="Shape 77"/>
        <p:cNvGrpSpPr/>
        <p:nvPr/>
      </p:nvGrpSpPr>
      <p:grpSpPr>
        <a:xfrm>
          <a:off x="0" y="0"/>
          <a:ext cx="0" cy="0"/>
          <a:chOff x="0" y="0"/>
          <a:chExt cx="0" cy="0"/>
        </a:xfrm>
      </p:grpSpPr>
      <p:sp>
        <p:nvSpPr>
          <p:cNvPr id="78" name="Shape 78"/>
          <p:cNvSpPr txBox="1"/>
          <p:nvPr>
            <p:ph type="title"/>
          </p:nvPr>
        </p:nvSpPr>
        <p:spPr>
          <a:xfrm>
            <a:off x="457200" y="205978"/>
            <a:ext cx="8229600" cy="857400"/>
          </a:xfrm>
          <a:prstGeom prst="rect">
            <a:avLst/>
          </a:prstGeom>
        </p:spPr>
        <p:txBody>
          <a:bodyPr anchorCtr="0" anchor="b" bIns="91425" lIns="91425" rIns="91425" tIns="91425">
            <a:noAutofit/>
          </a:bodyPr>
          <a:lstStyle/>
          <a:p>
            <a:pPr>
              <a:spcBef>
                <a:spcPts val="0"/>
              </a:spcBef>
              <a:buNone/>
            </a:pPr>
            <a:r>
              <a:rPr lang="en"/>
              <a:t>Another Question</a:t>
            </a:r>
          </a:p>
        </p:txBody>
      </p:sp>
      <p:sp>
        <p:nvSpPr>
          <p:cNvPr id="79" name="Shape 79"/>
          <p:cNvSpPr txBox="1"/>
          <p:nvPr>
            <p:ph idx="1" type="body"/>
          </p:nvPr>
        </p:nvSpPr>
        <p:spPr>
          <a:xfrm>
            <a:off x="457200" y="1200150"/>
            <a:ext cx="8229600" cy="3725699"/>
          </a:xfrm>
          <a:prstGeom prst="rect">
            <a:avLst/>
          </a:prstGeom>
        </p:spPr>
        <p:txBody>
          <a:bodyPr anchorCtr="0" anchor="t" bIns="91425" lIns="91425" rIns="91425" tIns="91425">
            <a:noAutofit/>
          </a:bodyPr>
          <a:lstStyle/>
          <a:p>
            <a:pPr rtl="0">
              <a:spcBef>
                <a:spcPts val="0"/>
              </a:spcBef>
              <a:buNone/>
            </a:pPr>
            <a:r>
              <a:rPr lang="en" sz="2400"/>
              <a:t>Where might I find another text on the same topic?</a:t>
            </a:r>
          </a:p>
          <a:p>
            <a:pPr indent="-381000" lvl="0" marL="457200" rtl="0">
              <a:spcBef>
                <a:spcPts val="0"/>
              </a:spcBef>
              <a:buClr>
                <a:schemeClr val="dk1"/>
              </a:buClr>
              <a:buSzPct val="100000"/>
              <a:buFont typeface="Arial"/>
              <a:buChar char="●"/>
            </a:pPr>
            <a:r>
              <a:rPr lang="en" sz="2400" u="sng">
                <a:solidFill>
                  <a:schemeClr val="hlink"/>
                </a:solidFill>
                <a:hlinkClick r:id="rId3"/>
              </a:rPr>
              <a:t>http://www.nytimes.com/roomfordebate</a:t>
            </a:r>
          </a:p>
          <a:p>
            <a:pPr indent="-381000" lvl="0" marL="457200" rtl="0">
              <a:spcBef>
                <a:spcPts val="0"/>
              </a:spcBef>
              <a:buClr>
                <a:schemeClr val="dk1"/>
              </a:buClr>
              <a:buSzPct val="100000"/>
              <a:buFont typeface="Arial"/>
              <a:buChar char="●"/>
            </a:pPr>
            <a:r>
              <a:rPr lang="en" sz="2400" u="sng">
                <a:solidFill>
                  <a:schemeClr val="hlink"/>
                </a:solidFill>
                <a:hlinkClick r:id="rId4"/>
              </a:rPr>
              <a:t>https://newsela.com/</a:t>
            </a:r>
            <a:r>
              <a:rPr lang="en" sz="2400"/>
              <a:t> leveled texts for grades 3-12</a:t>
            </a:r>
          </a:p>
          <a:p>
            <a:pPr indent="-381000" lvl="0" marL="457200" rtl="0">
              <a:spcBef>
                <a:spcPts val="0"/>
              </a:spcBef>
              <a:buClr>
                <a:schemeClr val="dk1"/>
              </a:buClr>
              <a:buSzPct val="100000"/>
              <a:buFont typeface="Arial"/>
              <a:buChar char="●"/>
            </a:pPr>
            <a:r>
              <a:rPr lang="en" sz="2400" u="sng">
                <a:solidFill>
                  <a:schemeClr val="hlink"/>
                </a:solidFill>
                <a:hlinkClick r:id="rId5"/>
              </a:rPr>
              <a:t>http://www.lib.utexas.edu/subject/education/text-sets</a:t>
            </a:r>
            <a:r>
              <a:rPr lang="en" sz="2400"/>
              <a:t> a text set resources guide</a:t>
            </a:r>
          </a:p>
          <a:p>
            <a:pPr indent="-381000" lvl="0" marL="457200">
              <a:spcBef>
                <a:spcPts val="0"/>
              </a:spcBef>
              <a:buClr>
                <a:schemeClr val="dk1"/>
              </a:buClr>
              <a:buSzPct val="100000"/>
              <a:buFont typeface="Arial"/>
              <a:buChar char="●"/>
            </a:pPr>
            <a:r>
              <a:rPr lang="en" sz="2400"/>
              <a:t>additional texts provided by Beth Rimer</a:t>
            </a:r>
          </a:p>
        </p:txBody>
      </p:sp>
      <p:pic>
        <p:nvPicPr>
          <p:cNvPr id="80" name="Shape 80"/>
          <p:cNvPicPr preferRelativeResize="0"/>
          <p:nvPr/>
        </p:nvPicPr>
        <p:blipFill rotWithShape="1">
          <a:blip r:embed="rId6">
            <a:alphaModFix/>
          </a:blip>
          <a:srcRect b="0" l="0" r="0" t="0"/>
          <a:stretch/>
        </p:blipFill>
        <p:spPr>
          <a:xfrm>
            <a:off x="6781800" y="4378725"/>
            <a:ext cx="1740299" cy="764700"/>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4" name="Shape 84"/>
        <p:cNvGrpSpPr/>
        <p:nvPr/>
      </p:nvGrpSpPr>
      <p:grpSpPr>
        <a:xfrm>
          <a:off x="0" y="0"/>
          <a:ext cx="0" cy="0"/>
          <a:chOff x="0" y="0"/>
          <a:chExt cx="0" cy="0"/>
        </a:xfrm>
      </p:grpSpPr>
      <p:sp>
        <p:nvSpPr>
          <p:cNvPr id="85" name="Shape 85"/>
          <p:cNvSpPr txBox="1"/>
          <p:nvPr>
            <p:ph type="title"/>
          </p:nvPr>
        </p:nvSpPr>
        <p:spPr>
          <a:xfrm>
            <a:off x="457200" y="205978"/>
            <a:ext cx="8229600" cy="857400"/>
          </a:xfrm>
          <a:prstGeom prst="rect">
            <a:avLst/>
          </a:prstGeom>
        </p:spPr>
        <p:txBody>
          <a:bodyPr anchorCtr="0" anchor="ctr" bIns="91425" lIns="91425" rIns="91425" tIns="91425">
            <a:noAutofit/>
          </a:bodyPr>
          <a:lstStyle/>
          <a:p>
            <a:pPr algn="l">
              <a:spcBef>
                <a:spcPts val="0"/>
              </a:spcBef>
              <a:buNone/>
            </a:pPr>
            <a:r>
              <a:t/>
            </a:r>
            <a:endParaRPr sz="3000"/>
          </a:p>
        </p:txBody>
      </p:sp>
      <p:sp>
        <p:nvSpPr>
          <p:cNvPr id="86" name="Shape 86"/>
          <p:cNvSpPr txBox="1"/>
          <p:nvPr>
            <p:ph idx="1" type="body"/>
          </p:nvPr>
        </p:nvSpPr>
        <p:spPr>
          <a:xfrm>
            <a:off x="457200" y="432325"/>
            <a:ext cx="8229600" cy="4162200"/>
          </a:xfrm>
          <a:prstGeom prst="rect">
            <a:avLst/>
          </a:prstGeom>
        </p:spPr>
        <p:txBody>
          <a:bodyPr anchorCtr="0" anchor="t" bIns="91425" lIns="91425" rIns="91425" tIns="91425">
            <a:noAutofit/>
          </a:bodyPr>
          <a:lstStyle/>
          <a:p>
            <a:pPr>
              <a:spcBef>
                <a:spcPts val="0"/>
              </a:spcBef>
              <a:buNone/>
            </a:pPr>
            <a:r>
              <a:rPr lang="en" sz="3600"/>
              <a:t>“Why Reality TV Is the New Family TV”</a:t>
            </a:r>
          </a:p>
        </p:txBody>
      </p:sp>
      <p:pic>
        <p:nvPicPr>
          <p:cNvPr id="87" name="Shape 87"/>
          <p:cNvPicPr preferRelativeResize="0"/>
          <p:nvPr/>
        </p:nvPicPr>
        <p:blipFill>
          <a:blip r:embed="rId3">
            <a:alphaModFix/>
          </a:blip>
          <a:stretch>
            <a:fillRect/>
          </a:stretch>
        </p:blipFill>
        <p:spPr>
          <a:xfrm>
            <a:off x="2857500" y="1428750"/>
            <a:ext cx="3429000" cy="2286000"/>
          </a:xfrm>
          <a:prstGeom prst="rect">
            <a:avLst/>
          </a:prstGeom>
          <a:noFill/>
          <a:ln>
            <a:noFill/>
          </a:ln>
        </p:spPr>
      </p:pic>
      <p:pic>
        <p:nvPicPr>
          <p:cNvPr id="88" name="Shape 88"/>
          <p:cNvPicPr preferRelativeResize="0"/>
          <p:nvPr/>
        </p:nvPicPr>
        <p:blipFill rotWithShape="1">
          <a:blip r:embed="rId4">
            <a:alphaModFix/>
          </a:blip>
          <a:srcRect b="0" l="0" r="0" t="0"/>
          <a:stretch/>
        </p:blipFill>
        <p:spPr>
          <a:xfrm>
            <a:off x="6781800" y="4378725"/>
            <a:ext cx="1740299" cy="764700"/>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2" name="Shape 92"/>
        <p:cNvGrpSpPr/>
        <p:nvPr/>
      </p:nvGrpSpPr>
      <p:grpSpPr>
        <a:xfrm>
          <a:off x="0" y="0"/>
          <a:ext cx="0" cy="0"/>
          <a:chOff x="0" y="0"/>
          <a:chExt cx="0" cy="0"/>
        </a:xfrm>
      </p:grpSpPr>
      <p:sp>
        <p:nvSpPr>
          <p:cNvPr id="93" name="Shape 93"/>
          <p:cNvSpPr txBox="1"/>
          <p:nvPr>
            <p:ph type="title"/>
          </p:nvPr>
        </p:nvSpPr>
        <p:spPr>
          <a:xfrm>
            <a:off x="457200" y="205978"/>
            <a:ext cx="8229600" cy="857400"/>
          </a:xfrm>
          <a:prstGeom prst="rect">
            <a:avLst/>
          </a:prstGeom>
        </p:spPr>
        <p:txBody>
          <a:bodyPr anchorCtr="0" anchor="ctr" bIns="91425" lIns="91425" rIns="91425" tIns="91425">
            <a:noAutofit/>
          </a:bodyPr>
          <a:lstStyle/>
          <a:p>
            <a:pPr algn="l">
              <a:spcBef>
                <a:spcPts val="0"/>
              </a:spcBef>
              <a:buNone/>
            </a:pPr>
            <a:r>
              <a:rPr lang="en" sz="3600">
                <a:latin typeface="Calibri"/>
                <a:ea typeface="Calibri"/>
                <a:cs typeface="Calibri"/>
                <a:sym typeface="Calibri"/>
              </a:rPr>
              <a:t>   What Stands Out?</a:t>
            </a:r>
          </a:p>
        </p:txBody>
      </p:sp>
      <p:sp>
        <p:nvSpPr>
          <p:cNvPr id="94" name="Shape 94"/>
          <p:cNvSpPr txBox="1"/>
          <p:nvPr>
            <p:ph idx="1" type="body"/>
          </p:nvPr>
        </p:nvSpPr>
        <p:spPr>
          <a:xfrm>
            <a:off x="457200" y="1200150"/>
            <a:ext cx="4324499" cy="3394500"/>
          </a:xfrm>
          <a:prstGeom prst="rect">
            <a:avLst/>
          </a:prstGeom>
        </p:spPr>
        <p:txBody>
          <a:bodyPr anchorCtr="0" anchor="t" bIns="91425" lIns="91425" rIns="91425" tIns="91425">
            <a:noAutofit/>
          </a:bodyPr>
          <a:lstStyle/>
          <a:p>
            <a:pPr>
              <a:spcBef>
                <a:spcPts val="0"/>
              </a:spcBef>
              <a:buNone/>
            </a:pPr>
            <a:r>
              <a:rPr lang="en" sz="3000">
                <a:latin typeface="Calibri"/>
                <a:ea typeface="Calibri"/>
                <a:cs typeface="Calibri"/>
                <a:sym typeface="Calibri"/>
              </a:rPr>
              <a:t>  Underline the things that support, challenge, or extend your thinking about reality TV.</a:t>
            </a:r>
          </a:p>
        </p:txBody>
      </p:sp>
      <p:pic>
        <p:nvPicPr>
          <p:cNvPr id="95" name="Shape 95"/>
          <p:cNvPicPr preferRelativeResize="0"/>
          <p:nvPr/>
        </p:nvPicPr>
        <p:blipFill>
          <a:blip r:embed="rId3">
            <a:alphaModFix/>
          </a:blip>
          <a:stretch>
            <a:fillRect/>
          </a:stretch>
        </p:blipFill>
        <p:spPr>
          <a:xfrm>
            <a:off x="5151675" y="1521475"/>
            <a:ext cx="2476500" cy="1847850"/>
          </a:xfrm>
          <a:prstGeom prst="rect">
            <a:avLst/>
          </a:prstGeom>
          <a:noFill/>
          <a:ln>
            <a:noFill/>
          </a:ln>
        </p:spPr>
      </p:pic>
      <p:pic>
        <p:nvPicPr>
          <p:cNvPr id="96" name="Shape 96"/>
          <p:cNvPicPr preferRelativeResize="0"/>
          <p:nvPr/>
        </p:nvPicPr>
        <p:blipFill rotWithShape="1">
          <a:blip r:embed="rId4">
            <a:alphaModFix/>
          </a:blip>
          <a:srcRect b="0" l="0" r="0" t="0"/>
          <a:stretch/>
        </p:blipFill>
        <p:spPr>
          <a:xfrm>
            <a:off x="6781800" y="4378725"/>
            <a:ext cx="1740299" cy="764700"/>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ysClr lastClr="000000" val="windowText"/>
      </a:dk1>
      <a:lt1>
        <a:sysClr lastClr="FFFFFF" val="window"/>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

<file path=ppt/theme/theme3.xml><?xml version="1.0" encoding="utf-8"?>
<a:theme xmlns:a="http://schemas.openxmlformats.org/drawingml/2006/main" xmlns:r="http://schemas.openxmlformats.org/officeDocument/2006/relationships"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